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570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716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876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3929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7298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57705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126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4654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870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4501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9726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1060-EAC4-42A0-8A60-0ED5AD0B7729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8A0C-DA4F-4126-B449-1D3170211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25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Volle Fahrt voraus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Das Fahrradprojekt der Berufsfachschule Elektrotechnik 1 des Berufskollegs am Haspel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466341"/>
      </p:ext>
    </p:extLst>
  </p:cSld>
  <p:clrMapOvr>
    <a:masterClrMapping/>
  </p:clrMapOvr>
  <p:transition spd="slow" advTm="5558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Schüler der BFEU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Im August 2017 starteten 20 Schüler am Berufskolleg am Haspel in der Berufsfachschule Elektro, um hier eine berufliche Grundbildung und den Hauptschulabschluss nach Klasse 10 zu erwerben.</a:t>
            </a:r>
          </a:p>
          <a:p>
            <a:r>
              <a:rPr lang="de-DE" dirty="0" smtClean="0"/>
              <a:t>10 Schüler arbeiten jeweils halbjährlich in der Metall- und in der Elektrowerkstatt.</a:t>
            </a:r>
          </a:p>
          <a:p>
            <a:r>
              <a:rPr lang="de-DE" dirty="0" smtClean="0"/>
              <a:t>Der Aufbau einer Fahrrad-Werkstatt ist dieses Jahr die Aufgabe in der Metallwerkstatt.</a:t>
            </a:r>
          </a:p>
          <a:p>
            <a:r>
              <a:rPr lang="de-DE" dirty="0" smtClean="0"/>
              <a:t>Die Instand gesetzten Fahrräder sollen den Schülern –insbesondere den internationalen Förderschülern, die meist kein eigenes Fahrrad besitzen, zur Verfügung stehen.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762839"/>
      </p:ext>
    </p:extLst>
  </p:cSld>
  <p:clrMapOvr>
    <a:masterClrMapping/>
  </p:clrMapOvr>
  <p:transition spd="slow" advTm="6252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Werkstatt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68757"/>
            <a:ext cx="3132000" cy="243809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50" y="1340768"/>
            <a:ext cx="3161034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62" y="3933056"/>
            <a:ext cx="3161034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89203"/>
            <a:ext cx="3161034" cy="21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214949"/>
      </p:ext>
    </p:extLst>
  </p:cSld>
  <p:clrMapOvr>
    <a:masterClrMapping/>
  </p:clrMapOvr>
  <p:transition spd="slow" advTm="87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Werkstatt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Kellerraum der Ritterstraße, der über eine eigene Rampe verfügt, richten die Schüler die Werkstatt ein.</a:t>
            </a:r>
          </a:p>
          <a:p>
            <a:r>
              <a:rPr lang="de-DE" dirty="0" smtClean="0"/>
              <a:t>Die Fahrräder stammen aus Spenden.</a:t>
            </a:r>
          </a:p>
          <a:p>
            <a:r>
              <a:rPr lang="de-DE" dirty="0" smtClean="0"/>
              <a:t>Ersatzteile und Werkzeuge können zum Teil aus dem Werkstattetat besorgt werden.</a:t>
            </a:r>
          </a:p>
        </p:txBody>
      </p:sp>
    </p:spTree>
    <p:extLst>
      <p:ext uri="{BB962C8B-B14F-4D97-AF65-F5344CB8AC3E}">
        <p14:creationId xmlns:p14="http://schemas.microsoft.com/office/powerpoint/2010/main" val="614388223"/>
      </p:ext>
    </p:extLst>
  </p:cSld>
  <p:clrMapOvr>
    <a:masterClrMapping/>
  </p:clrMapOvr>
  <p:transition spd="slow" advTm="3158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erste Rad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132000" cy="2349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6" y="3789040"/>
            <a:ext cx="3132000" cy="2349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9"/>
            <a:ext cx="3132000" cy="2107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367905"/>
      </p:ext>
    </p:extLst>
  </p:cSld>
  <p:clrMapOvr>
    <a:masterClrMapping/>
  </p:clrMapOvr>
  <p:transition spd="slow" advTm="79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erste Rad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Schüler, die sich ihr eigenes Rad zur Restauration aussuchen dürfen, machen sich motiviert an die Arbeit.</a:t>
            </a:r>
          </a:p>
          <a:p>
            <a:r>
              <a:rPr lang="de-DE" dirty="0" smtClean="0"/>
              <a:t>Schon nach wenigen Wochen ist das erste Rad wiederhergestellt:</a:t>
            </a:r>
          </a:p>
          <a:p>
            <a:pPr marL="0" indent="0" algn="ctr">
              <a:buNone/>
            </a:pPr>
            <a:r>
              <a:rPr lang="de-DE" dirty="0" smtClean="0"/>
              <a:t>Ein </a:t>
            </a:r>
            <a:r>
              <a:rPr lang="de-DE" dirty="0" err="1" smtClean="0"/>
              <a:t>Vintage</a:t>
            </a:r>
            <a:r>
              <a:rPr lang="de-DE" dirty="0" smtClean="0"/>
              <a:t>-Rad der Marke Victoria.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1421846"/>
      </p:ext>
    </p:extLst>
  </p:cSld>
  <p:clrMapOvr>
    <a:masterClrMapping/>
  </p:clrMapOvr>
  <p:transition spd="slow" advTm="4067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Förderer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Von der Idee bis zur Ausführung war es ein langer Weg, den wir ohne Unterstützung nicht hätten bewältigen können.</a:t>
            </a:r>
          </a:p>
          <a:p>
            <a:pPr marL="0" indent="0">
              <a:buNone/>
            </a:pPr>
            <a:r>
              <a:rPr lang="de-DE" b="1" dirty="0" smtClean="0"/>
              <a:t>Wir danken:</a:t>
            </a:r>
          </a:p>
          <a:p>
            <a:r>
              <a:rPr lang="de-DE" dirty="0" smtClean="0"/>
              <a:t>Der Schulleitung für ihre Unterstützung</a:t>
            </a:r>
          </a:p>
          <a:p>
            <a:r>
              <a:rPr lang="de-DE" dirty="0" smtClean="0"/>
              <a:t>Der Hausmeisterin für ihre Geduld und Hilfe</a:t>
            </a:r>
          </a:p>
          <a:p>
            <a:r>
              <a:rPr lang="de-DE" dirty="0" smtClean="0"/>
              <a:t>Den zahlreichen Fahrradspendern</a:t>
            </a:r>
          </a:p>
          <a:p>
            <a:r>
              <a:rPr lang="de-DE" dirty="0" smtClean="0"/>
              <a:t>Den Mitarbeitern der </a:t>
            </a:r>
            <a:r>
              <a:rPr lang="de-DE" dirty="0" err="1" smtClean="0"/>
              <a:t>Utopiastadt</a:t>
            </a:r>
            <a:r>
              <a:rPr lang="de-DE" dirty="0" smtClean="0"/>
              <a:t> in Wuppertal für Rat, Rad und Tat</a:t>
            </a:r>
          </a:p>
          <a:p>
            <a:r>
              <a:rPr lang="de-DE" dirty="0" smtClean="0"/>
              <a:t>Und nicht zuletzt dem Werkstattlehrer –Herrn Arendt- für seinen unermüdlichen Einsatz, sein Wissen und sein handwerkliches Geschick.</a:t>
            </a:r>
            <a:endParaRPr lang="de-DE" dirty="0"/>
          </a:p>
        </p:txBody>
      </p:sp>
      <p:pic>
        <p:nvPicPr>
          <p:cNvPr id="2050" name="Picture 2" descr="C:\Users\Tanja\AppData\Local\Microsoft\Windows\INetCache\IE\LC1JZDP9\Opferkerzen_in_einer_Kirche_Dank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29200"/>
            <a:ext cx="1828800" cy="7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015295"/>
      </p:ext>
    </p:extLst>
  </p:cSld>
  <p:clrMapOvr>
    <a:masterClrMapping/>
  </p:clrMapOvr>
  <p:transition spd="slow" advTm="95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Warum eine Fahrradwerkstatt?</a:t>
            </a:r>
          </a:p>
          <a:p>
            <a:r>
              <a:rPr lang="de-DE" dirty="0" smtClean="0"/>
              <a:t>Was wir haben</a:t>
            </a:r>
          </a:p>
          <a:p>
            <a:r>
              <a:rPr lang="de-DE" dirty="0" smtClean="0"/>
              <a:t>Was wir brauchen</a:t>
            </a:r>
          </a:p>
          <a:p>
            <a:r>
              <a:rPr lang="de-DE" dirty="0" smtClean="0"/>
              <a:t>Was wir hoffen</a:t>
            </a:r>
          </a:p>
          <a:p>
            <a:r>
              <a:rPr lang="de-DE" dirty="0" smtClean="0"/>
              <a:t>Erste Schritte</a:t>
            </a:r>
          </a:p>
          <a:p>
            <a:r>
              <a:rPr lang="de-DE" dirty="0" smtClean="0"/>
              <a:t>Die Schüler</a:t>
            </a:r>
          </a:p>
          <a:p>
            <a:r>
              <a:rPr lang="de-DE" dirty="0" smtClean="0"/>
              <a:t>Die Werkstatt</a:t>
            </a:r>
          </a:p>
          <a:p>
            <a:r>
              <a:rPr lang="de-DE" dirty="0" smtClean="0"/>
              <a:t>Das erste Rad</a:t>
            </a:r>
          </a:p>
          <a:p>
            <a:r>
              <a:rPr lang="de-DE" dirty="0" smtClean="0"/>
              <a:t>Die Förderer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216325"/>
      </p:ext>
    </p:extLst>
  </p:cSld>
  <p:clrMapOvr>
    <a:masterClrMapping/>
  </p:clrMapOvr>
  <p:transition spd="slow" advTm="476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eine Fahrradwerkstatt?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Die Intention</a:t>
            </a:r>
            <a:endParaRPr lang="de-DE" dirty="0" smtClean="0"/>
          </a:p>
          <a:p>
            <a:r>
              <a:rPr lang="de-DE" dirty="0" smtClean="0"/>
              <a:t>Fachliche Inhalte über alltagspraktische Anwendungen vermitteln</a:t>
            </a:r>
          </a:p>
          <a:p>
            <a:r>
              <a:rPr lang="de-DE" dirty="0" smtClean="0"/>
              <a:t>Den Sinn für den nachhaltigen Umgang mit unserer Umwelt schärfen</a:t>
            </a:r>
          </a:p>
          <a:p>
            <a:r>
              <a:rPr lang="de-DE" dirty="0" smtClean="0"/>
              <a:t>Einen Beitrag zum Fahrrad freundlichen Wuppertal leisten</a:t>
            </a:r>
          </a:p>
          <a:p>
            <a:r>
              <a:rPr lang="de-DE" dirty="0" smtClean="0"/>
              <a:t>Mobilität der Schüler verbessern</a:t>
            </a:r>
          </a:p>
          <a:p>
            <a:endParaRPr lang="de-DE" dirty="0" smtClean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625076"/>
      </p:ext>
    </p:extLst>
  </p:cSld>
  <p:clrMapOvr>
    <a:masterClrMapping/>
  </p:clrMapOvr>
  <p:transition spd="slow" advTm="67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können was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Wir recyceln und tun etwas für die Umwelt</a:t>
            </a:r>
          </a:p>
          <a:p>
            <a:r>
              <a:rPr lang="de-DE" dirty="0" smtClean="0"/>
              <a:t>Wir lernen Nützliches und könnten Dienstleistungen rund ums Fahrrad anbieten</a:t>
            </a:r>
          </a:p>
          <a:p>
            <a:r>
              <a:rPr lang="de-DE" dirty="0" smtClean="0"/>
              <a:t>Wir können dafür sorgen, dass funktionstüchtige Fahrräder bei Bedarf jedem Schüler zur Verfügung stehen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862015"/>
      </p:ext>
    </p:extLst>
  </p:cSld>
  <p:clrMapOvr>
    <a:masterClrMapping/>
  </p:clrMapOvr>
  <p:transition spd="slow" advTm="652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 haben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Wir haben eine Metallwerkstatt und das technische Know-how</a:t>
            </a:r>
          </a:p>
          <a:p>
            <a:r>
              <a:rPr lang="de-DE" dirty="0" smtClean="0"/>
              <a:t>Wir haben gespendete gebrauchte und defekte Fahrräder</a:t>
            </a:r>
          </a:p>
          <a:p>
            <a:r>
              <a:rPr lang="de-DE" dirty="0" smtClean="0"/>
              <a:t>Wir haben einen Bedarf an umweltverträglichen und günstigen Fortbewegungsmitteln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139854"/>
      </p:ext>
    </p:extLst>
  </p:cSld>
  <p:clrMapOvr>
    <a:masterClrMapping/>
  </p:clrMapOvr>
  <p:transition spd="slow" advTm="55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 brauchen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Wir brauchen Mut, etwas Neues auszuprobieren</a:t>
            </a:r>
          </a:p>
          <a:p>
            <a:r>
              <a:rPr lang="de-DE" dirty="0" smtClean="0"/>
              <a:t>Fantasie, um Ideen zu entwickeln</a:t>
            </a:r>
          </a:p>
          <a:p>
            <a:r>
              <a:rPr lang="de-DE" dirty="0" smtClean="0"/>
              <a:t>Durchhaltevermögen, um Schwierigkeiten zu meistern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00847"/>
      </p:ext>
    </p:extLst>
  </p:cSld>
  <p:clrMapOvr>
    <a:masterClrMapping/>
  </p:clrMapOvr>
  <p:transition spd="slow" advTm="48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 hoffen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Spaß am Projekt</a:t>
            </a:r>
          </a:p>
          <a:p>
            <a:r>
              <a:rPr lang="de-DE" dirty="0" smtClean="0"/>
              <a:t>Stolz auf die eigene Arbeit</a:t>
            </a:r>
          </a:p>
          <a:p>
            <a:r>
              <a:rPr lang="de-DE" dirty="0" smtClean="0"/>
              <a:t>Neue Fähigkeiten und Zukunftsperspektiven</a:t>
            </a:r>
            <a:endParaRPr lang="de-DE" dirty="0"/>
          </a:p>
        </p:txBody>
      </p:sp>
      <p:pic>
        <p:nvPicPr>
          <p:cNvPr id="1026" name="Picture 2" descr="C:\Users\Tanja\AppData\Local\Microsoft\Windows\INetCache\IE\OCKVSBQ3\weg_in_die_zukunft_fuer_banken_und_sparkassen1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38600" cy="28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24588"/>
      </p:ext>
    </p:extLst>
  </p:cSld>
  <p:clrMapOvr>
    <a:masterClrMapping/>
  </p:clrMapOvr>
  <p:transition spd="slow" advTm="3138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 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Juni 2017: Die Idee nimmt Gestalt an</a:t>
            </a:r>
          </a:p>
          <a:p>
            <a:r>
              <a:rPr lang="de-DE" dirty="0" smtClean="0"/>
              <a:t>Freiräumen des Kellerraumes in der Ritterstraße</a:t>
            </a:r>
          </a:p>
          <a:p>
            <a:r>
              <a:rPr lang="de-DE" dirty="0" smtClean="0"/>
              <a:t>Regionaler und überregionaler Aufruf zur Fahrradspende</a:t>
            </a:r>
          </a:p>
          <a:p>
            <a:r>
              <a:rPr lang="de-DE" dirty="0" smtClean="0"/>
              <a:t>Juli 2017: Die ersten Fahrräder werden in die Ritterstraße geliefert</a:t>
            </a:r>
          </a:p>
          <a:p>
            <a:r>
              <a:rPr lang="de-DE" dirty="0" smtClean="0"/>
              <a:t>August 2017: Die Schüler besuchen die Fahrradwerkstatt in der </a:t>
            </a:r>
            <a:r>
              <a:rPr lang="de-DE" dirty="0" err="1" smtClean="0"/>
              <a:t>Utopiastadt</a:t>
            </a:r>
            <a:endParaRPr lang="de-DE" dirty="0" smtClean="0"/>
          </a:p>
          <a:p>
            <a:r>
              <a:rPr lang="de-DE" dirty="0" smtClean="0"/>
              <a:t>September 2017: Die Werkstatt ist eingerichtet, die ersten Fahrräder laufen wieder</a:t>
            </a:r>
          </a:p>
          <a:p>
            <a:r>
              <a:rPr lang="de-DE" dirty="0" smtClean="0"/>
              <a:t>Januar 2018: Präsentation der recycelten Räder beim Tag der offenen Tür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7042"/>
      </p:ext>
    </p:extLst>
  </p:cSld>
  <p:clrMapOvr>
    <a:masterClrMapping/>
  </p:clrMapOvr>
  <p:transition spd="slow" advTm="68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Schüler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6034617" cy="44210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90523"/>
      </p:ext>
    </p:extLst>
  </p:cSld>
  <p:clrMapOvr>
    <a:masterClrMapping/>
  </p:clrMapOvr>
  <p:transition spd="slow" advTm="60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9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Bildschirmpräsentation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Volle Fahrt voraus</vt:lpstr>
      <vt:lpstr>Das Projekt</vt:lpstr>
      <vt:lpstr>Warum eine Fahrradwerkstatt?</vt:lpstr>
      <vt:lpstr>Wir können was</vt:lpstr>
      <vt:lpstr>Was wir haben</vt:lpstr>
      <vt:lpstr>Was wir brauchen</vt:lpstr>
      <vt:lpstr>Was wir hoffen</vt:lpstr>
      <vt:lpstr>Erste Schritte</vt:lpstr>
      <vt:lpstr>Die Schüler</vt:lpstr>
      <vt:lpstr>Die Schüler der BFEU</vt:lpstr>
      <vt:lpstr>Die Werkstatt</vt:lpstr>
      <vt:lpstr>Die Werkstatt</vt:lpstr>
      <vt:lpstr>Das erste Rad</vt:lpstr>
      <vt:lpstr>Das erste Rad</vt:lpstr>
      <vt:lpstr>Die Förderer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Volle Fahrt voraus</dc:title>
  <dc:creator>Tanja Harjes</dc:creator>
  <cp:lastModifiedBy>Tanja Harjes</cp:lastModifiedBy>
  <cp:revision>9</cp:revision>
  <dcterms:created xsi:type="dcterms:W3CDTF">2018-01-03T13:25:25Z</dcterms:created>
  <dcterms:modified xsi:type="dcterms:W3CDTF">2018-01-03T14:54:29Z</dcterms:modified>
</cp:coreProperties>
</file>