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5501" autoAdjust="0"/>
  </p:normalViewPr>
  <p:slideViewPr>
    <p:cSldViewPr snapToGrid="0">
      <p:cViewPr varScale="1">
        <p:scale>
          <a:sx n="60" d="100"/>
          <a:sy n="60" d="100"/>
        </p:scale>
        <p:origin x="70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12/18/2017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artisticLightScreen gridSize="0"/>
                    </a14:imgEffect>
                    <a14:imgEffect>
                      <a14:colorTemperature colorTemp="115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12/18/2017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>
                <a:latin typeface="Papyrus" panose="03070502060502030205" pitchFamily="66" charset="0"/>
                <a:ea typeface="Yu Gothic UI Semibold" panose="020B0700000000000000" pitchFamily="34" charset="-128"/>
              </a:rPr>
              <a:t>Zerstörung</a:t>
            </a:r>
            <a:r>
              <a:rPr lang="de-DE" dirty="0" smtClean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 </a:t>
            </a:r>
            <a:br>
              <a:rPr lang="de-DE" dirty="0" smtClean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</a:br>
            <a:r>
              <a:rPr lang="de-DE" dirty="0" smtClean="0"/>
              <a:t>unserer</a:t>
            </a:r>
            <a:br>
              <a:rPr lang="de-DE" dirty="0" smtClean="0"/>
            </a:br>
            <a:r>
              <a:rPr lang="de-DE" dirty="0" smtClean="0"/>
              <a:t>Erde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81513" y="3661415"/>
            <a:ext cx="9001462" cy="1655762"/>
          </a:xfrm>
        </p:spPr>
        <p:txBody>
          <a:bodyPr>
            <a:normAutofit lnSpcReduction="10000"/>
          </a:bodyPr>
          <a:lstStyle/>
          <a:p>
            <a:r>
              <a:rPr lang="de-DE" dirty="0" smtClean="0"/>
              <a:t>Präsentation von</a:t>
            </a:r>
          </a:p>
          <a:p>
            <a:r>
              <a:rPr lang="de-DE" sz="2600" dirty="0" smtClean="0">
                <a:solidFill>
                  <a:schemeClr val="bg1"/>
                </a:solidFill>
              </a:rPr>
              <a:t>Leonie</a:t>
            </a:r>
            <a:r>
              <a:rPr lang="de-DE" sz="2200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Luckhardt</a:t>
            </a:r>
            <a:r>
              <a:rPr lang="de-DE" sz="2800" dirty="0" smtClean="0">
                <a:solidFill>
                  <a:schemeClr val="bg1"/>
                </a:solidFill>
              </a:rPr>
              <a:t>, </a:t>
            </a:r>
            <a:r>
              <a:rPr lang="de-DE" sz="2600" dirty="0" smtClean="0">
                <a:solidFill>
                  <a:schemeClr val="bg1"/>
                </a:solidFill>
              </a:rPr>
              <a:t>Lilly Völker, </a:t>
            </a:r>
          </a:p>
          <a:p>
            <a:r>
              <a:rPr lang="de-DE" sz="2600" dirty="0" smtClean="0">
                <a:solidFill>
                  <a:schemeClr val="bg1"/>
                </a:solidFill>
              </a:rPr>
              <a:t>Michelle Vogel &amp; Tabea Wagner</a:t>
            </a:r>
            <a:endParaRPr lang="de-DE" sz="2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660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106779" y="-700644"/>
            <a:ext cx="3433010" cy="6923314"/>
          </a:xfrm>
        </p:spPr>
        <p:txBody>
          <a:bodyPr>
            <a:normAutofit/>
          </a:bodyPr>
          <a:lstStyle/>
          <a:p>
            <a:r>
              <a:rPr lang="de-DE" sz="2000" dirty="0" smtClean="0">
                <a:latin typeface="Book Antiqua" panose="02040602050305030304" pitchFamily="18" charset="0"/>
              </a:rPr>
              <a:t>Die Erden entstehen </a:t>
            </a:r>
            <a:br>
              <a:rPr lang="de-DE" sz="2000" dirty="0" smtClean="0">
                <a:latin typeface="Book Antiqua" panose="02040602050305030304" pitchFamily="18" charset="0"/>
              </a:rPr>
            </a:br>
            <a:r>
              <a:rPr lang="de-DE" sz="2000" dirty="0" smtClean="0">
                <a:latin typeface="Book Antiqua" panose="02040602050305030304" pitchFamily="18" charset="0"/>
              </a:rPr>
              <a:t>Aus </a:t>
            </a:r>
            <a:br>
              <a:rPr lang="de-DE" sz="2000" dirty="0" smtClean="0">
                <a:latin typeface="Book Antiqua" panose="02040602050305030304" pitchFamily="18" charset="0"/>
              </a:rPr>
            </a:br>
            <a:r>
              <a:rPr lang="de-DE" sz="2000" dirty="0" smtClean="0">
                <a:latin typeface="Book Antiqua" panose="02040602050305030304" pitchFamily="18" charset="0"/>
              </a:rPr>
              <a:t>alter Zeitung</a:t>
            </a:r>
            <a:endParaRPr lang="de-DE" sz="2000" dirty="0">
              <a:latin typeface="Book Antiqua" panose="02040602050305030304" pitchFamily="18" charset="0"/>
            </a:endParaRP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884" y="465221"/>
            <a:ext cx="3394076" cy="57728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2287" y="548412"/>
            <a:ext cx="3339692" cy="5937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902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30442" y="633350"/>
            <a:ext cx="4138863" cy="5363689"/>
          </a:xfrm>
        </p:spPr>
        <p:txBody>
          <a:bodyPr>
            <a:normAutofit/>
          </a:bodyPr>
          <a:lstStyle/>
          <a:p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Texte werden </a:t>
            </a:r>
            <a:b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geschrieben in unserem </a:t>
            </a:r>
            <a:r>
              <a:rPr lang="de-DE" sz="2000" smtClean="0">
                <a:latin typeface="Arial" panose="020B0604020202020204" pitchFamily="34" charset="0"/>
                <a:cs typeface="Arial" panose="020B0604020202020204" pitchFamily="34" charset="0"/>
              </a:rPr>
              <a:t>Unterricht geschrieben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76904" y="510250"/>
            <a:ext cx="3501718" cy="5808489"/>
          </a:xfrm>
        </p:spPr>
      </p:pic>
    </p:spTree>
    <p:extLst>
      <p:ext uri="{BB962C8B-B14F-4D97-AF65-F5344CB8AC3E}">
        <p14:creationId xmlns:p14="http://schemas.microsoft.com/office/powerpoint/2010/main" val="620798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4074" y="755073"/>
            <a:ext cx="3948544" cy="4710545"/>
          </a:xfrm>
        </p:spPr>
        <p:txBody>
          <a:bodyPr>
            <a:normAutofit/>
          </a:bodyPr>
          <a:lstStyle/>
          <a:p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Ein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zugehöriges Plakat entsteht…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58584" y="1060581"/>
            <a:ext cx="5861744" cy="49336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247383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91555" cy="1326321"/>
          </a:xfrm>
        </p:spPr>
        <p:txBody>
          <a:bodyPr>
            <a:normAutofit/>
          </a:bodyPr>
          <a:lstStyle/>
          <a:p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. . Und wird fertig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54206" y="1301506"/>
            <a:ext cx="5111234" cy="38681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3689" y="1911024"/>
            <a:ext cx="3455805" cy="30459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84" y="1952895"/>
            <a:ext cx="3882190" cy="32852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32421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7507" y="2044275"/>
            <a:ext cx="3776353" cy="2862323"/>
          </a:xfrm>
        </p:spPr>
        <p:txBody>
          <a:bodyPr/>
          <a:lstStyle/>
          <a:p>
            <a:r>
              <a:rPr lang="de-DE" dirty="0" smtClean="0">
                <a:latin typeface="MV Boli" panose="02000500030200090000" pitchFamily="2" charset="0"/>
                <a:cs typeface="MV Boli" panose="02000500030200090000" pitchFamily="2" charset="0"/>
              </a:rPr>
              <a:t>Die fertigen erden</a:t>
            </a:r>
            <a:endParaRPr lang="de-DE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858" y="324750"/>
            <a:ext cx="3542892" cy="6301374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sp>
        <p:nvSpPr>
          <p:cNvPr id="5" name="Textfeld 4"/>
          <p:cNvSpPr txBox="1"/>
          <p:nvPr/>
        </p:nvSpPr>
        <p:spPr>
          <a:xfrm>
            <a:off x="7461749" y="2044276"/>
            <a:ext cx="393707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dirty="0" smtClean="0">
                <a:latin typeface="MV Boli" panose="02000500030200090000" pitchFamily="2" charset="0"/>
                <a:cs typeface="MV Boli" panose="02000500030200090000" pitchFamily="2" charset="0"/>
              </a:rPr>
              <a:t>Mit Einzeichnungen zur Veranschaulichung des Müllkonsums</a:t>
            </a:r>
            <a:endParaRPr lang="de-DE" sz="36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6016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6D8C60"/>
      </a:dk2>
      <a:lt2>
        <a:srgbClr val="B1D7A1"/>
      </a:lt2>
      <a:accent1>
        <a:srgbClr val="81B992"/>
      </a:accent1>
      <a:accent2>
        <a:srgbClr val="9ABC65"/>
      </a:accent2>
      <a:accent3>
        <a:srgbClr val="BDB564"/>
      </a:accent3>
      <a:accent4>
        <a:srgbClr val="BD8964"/>
      </a:accent4>
      <a:accent5>
        <a:srgbClr val="BD6466"/>
      </a:accent5>
      <a:accent6>
        <a:srgbClr val="64A4BD"/>
      </a:accent6>
      <a:hlink>
        <a:srgbClr val="8CCC71"/>
      </a:hlink>
      <a:folHlink>
        <a:srgbClr val="A4C795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4539428D-6454-4FE6-B992-2D59F0AC2F8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TM04033921[[fn=Damast]]</Template>
  <TotalTime>0</TotalTime>
  <Words>39</Words>
  <Application>Microsoft Office PowerPoint</Application>
  <PresentationFormat>Breitbild</PresentationFormat>
  <Paragraphs>10</Paragraphs>
  <Slides>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4" baseType="lpstr">
      <vt:lpstr>Yu Gothic UI Semibold</vt:lpstr>
      <vt:lpstr>Arial</vt:lpstr>
      <vt:lpstr>Book Antiqua</vt:lpstr>
      <vt:lpstr>Bookman Old Style</vt:lpstr>
      <vt:lpstr>MV Boli</vt:lpstr>
      <vt:lpstr>Papyrus</vt:lpstr>
      <vt:lpstr>Rockwell</vt:lpstr>
      <vt:lpstr>Damask</vt:lpstr>
      <vt:lpstr>Zerstörung  unserer Erde</vt:lpstr>
      <vt:lpstr>Die Erden entstehen  Aus  alter Zeitung</vt:lpstr>
      <vt:lpstr>Texte werden  geschrieben in unserem Unterricht geschrieben</vt:lpstr>
      <vt:lpstr>Ein zugehöriges Plakat entsteht…  </vt:lpstr>
      <vt:lpstr>. . . Und wird fertig</vt:lpstr>
      <vt:lpstr>Die fertigen erden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Zerstörung  unserer Erde</dc:title>
  <dc:creator>Martin Wagner</dc:creator>
  <cp:lastModifiedBy>Martin Wagner</cp:lastModifiedBy>
  <cp:revision>18</cp:revision>
  <dcterms:created xsi:type="dcterms:W3CDTF">2017-11-20T19:05:06Z</dcterms:created>
  <dcterms:modified xsi:type="dcterms:W3CDTF">2017-12-18T16:50:27Z</dcterms:modified>
</cp:coreProperties>
</file>