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9" r:id="rId4"/>
    <p:sldId id="262" r:id="rId5"/>
    <p:sldId id="260" r:id="rId6"/>
    <p:sldId id="261" r:id="rId7"/>
    <p:sldId id="263" r:id="rId8"/>
    <p:sldId id="268" r:id="rId9"/>
    <p:sldId id="265" r:id="rId10"/>
    <p:sldId id="267" r:id="rId1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104" d="100"/>
          <a:sy n="104" d="100"/>
        </p:scale>
        <p:origin x="-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25039" y="2060848"/>
            <a:ext cx="7848872" cy="2088231"/>
          </a:xfrm>
        </p:spPr>
        <p:txBody>
          <a:bodyPr/>
          <a:lstStyle>
            <a:lvl1pPr>
              <a:defRPr/>
            </a:lvl1pPr>
          </a:lstStyle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CBBB0-10B1-4E62-8169-F5210A7580A2}" type="datetimeFigureOut">
              <a:rPr lang="de-DE" smtClean="0"/>
              <a:t>27.06.2013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8AB2-340E-45CD-A841-CD5C171B8071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Titel 1"/>
          <p:cNvSpPr txBox="1">
            <a:spLocks/>
          </p:cNvSpPr>
          <p:nvPr userDrawn="1"/>
        </p:nvSpPr>
        <p:spPr>
          <a:xfrm>
            <a:off x="2411761" y="112503"/>
            <a:ext cx="4968552" cy="1285875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r">
              <a:defRPr/>
            </a:pPr>
            <a:r>
              <a:rPr lang="de-DE" kern="0" dirty="0" smtClean="0"/>
              <a:t/>
            </a:r>
            <a:br>
              <a:rPr lang="de-DE" kern="0" dirty="0" smtClean="0"/>
            </a:br>
            <a:endParaRPr lang="de-DE" sz="2400" b="1" kern="0" dirty="0">
              <a:latin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7587" y="5373216"/>
            <a:ext cx="7618413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9014" y="143963"/>
            <a:ext cx="4127976" cy="1222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5263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CBBB0-10B1-4E62-8169-F5210A7580A2}" type="datetimeFigureOut">
              <a:rPr lang="de-DE" smtClean="0"/>
              <a:t>27.06.2013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8AB2-340E-45CD-A841-CD5C171B80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9105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CBBB0-10B1-4E62-8169-F5210A7580A2}" type="datetimeFigureOut">
              <a:rPr lang="de-DE" smtClean="0"/>
              <a:t>27.06.2013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8AB2-340E-45CD-A841-CD5C171B80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24179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38750"/>
            <a:ext cx="3203575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11104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38750"/>
            <a:ext cx="3203575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6196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2721478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62500" y="19812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pic>
        <p:nvPicPr>
          <p:cNvPr id="5122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38750"/>
            <a:ext cx="3203575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0502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56151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08957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15485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759959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CBBB0-10B1-4E62-8169-F5210A7580A2}" type="datetimeFigureOut">
              <a:rPr lang="de-DE" smtClean="0"/>
              <a:t>27.06.2013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8AB2-340E-45CD-A841-CD5C171B80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56675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3305255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21511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86550" y="1143000"/>
            <a:ext cx="2000250" cy="51054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1143000"/>
            <a:ext cx="5848350" cy="51054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7025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CBBB0-10B1-4E62-8169-F5210A7580A2}" type="datetimeFigureOut">
              <a:rPr lang="de-DE" smtClean="0"/>
              <a:t>27.06.2013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8AB2-340E-45CD-A841-CD5C171B80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7280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CBBB0-10B1-4E62-8169-F5210A7580A2}" type="datetimeFigureOut">
              <a:rPr lang="de-DE" smtClean="0"/>
              <a:t>27.06.2013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8AB2-340E-45CD-A841-CD5C171B80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255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CBBB0-10B1-4E62-8169-F5210A7580A2}" type="datetimeFigureOut">
              <a:rPr lang="de-DE" smtClean="0"/>
              <a:t>27.06.2013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8AB2-340E-45CD-A841-CD5C171B80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2774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CBBB0-10B1-4E62-8169-F5210A7580A2}" type="datetimeFigureOut">
              <a:rPr lang="de-DE" smtClean="0"/>
              <a:t>27.06.2013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8AB2-340E-45CD-A841-CD5C171B80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232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CBBB0-10B1-4E62-8169-F5210A7580A2}" type="datetimeFigureOut">
              <a:rPr lang="de-DE" smtClean="0"/>
              <a:t>27.06.2013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8AB2-340E-45CD-A841-CD5C171B80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7078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CBBB0-10B1-4E62-8169-F5210A7580A2}" type="datetimeFigureOut">
              <a:rPr lang="de-DE" smtClean="0"/>
              <a:t>27.06.2013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8AB2-340E-45CD-A841-CD5C171B80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9350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CBBB0-10B1-4E62-8169-F5210A7580A2}" type="datetimeFigureOut">
              <a:rPr lang="de-DE" smtClean="0"/>
              <a:t>27.06.2013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8AB2-340E-45CD-A841-CD5C171B80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7297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CBBB0-10B1-4E62-8169-F5210A7580A2}" type="datetimeFigureOut">
              <a:rPr lang="de-DE" smtClean="0"/>
              <a:t>27.06.2013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A8AB2-340E-45CD-A841-CD5C171B80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5907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7"/>
          <p:cNvSpPr>
            <a:spLocks noChangeArrowheads="1"/>
          </p:cNvSpPr>
          <p:nvPr/>
        </p:nvSpPr>
        <p:spPr bwMode="auto">
          <a:xfrm>
            <a:off x="4800600" y="6400800"/>
            <a:ext cx="3886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1000">
                <a:solidFill>
                  <a:srgbClr val="000000"/>
                </a:solidFill>
                <a:latin typeface="Frutiger 45 Light"/>
              </a:rPr>
              <a:t>Seite </a:t>
            </a:r>
            <a:fld id="{9016869D-7CE1-48F8-AFF2-CAD130665848}" type="slidenum">
              <a:rPr lang="de-DE" sz="1000">
                <a:solidFill>
                  <a:srgbClr val="000000"/>
                </a:solidFill>
                <a:latin typeface="Frutiger 45 Light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de-DE" sz="1000">
              <a:solidFill>
                <a:srgbClr val="000000"/>
              </a:solidFill>
              <a:latin typeface="Frutiger 45 Light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143000"/>
            <a:ext cx="8001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Unser Leitbild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392112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39A9D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39A9DC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39A9DC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39A9DC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39A9DC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rgbClr val="39A9DC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rgbClr val="39A9DC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rgbClr val="39A9DC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rgbClr val="39A9DC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9A9DC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25039" y="2852936"/>
            <a:ext cx="7848872" cy="1368152"/>
          </a:xfrm>
        </p:spPr>
        <p:txBody>
          <a:bodyPr>
            <a:normAutofit/>
          </a:bodyPr>
          <a:lstStyle/>
          <a:p>
            <a:pPr algn="l"/>
            <a:r>
              <a:rPr lang="de-DE" sz="4000" b="1" i="1" dirty="0" smtClean="0">
                <a:solidFill>
                  <a:srgbClr val="39A9DC"/>
                </a:solidFill>
                <a:latin typeface="Calibri" pitchFamily="34" charset="0"/>
              </a:rPr>
              <a:t>Lust auf Technik?</a:t>
            </a:r>
            <a:endParaRPr lang="de-DE" sz="4000" b="1" i="1" dirty="0">
              <a:solidFill>
                <a:srgbClr val="39A9DC"/>
              </a:solidFill>
              <a:latin typeface="Calibri" pitchFamily="34" charset="0"/>
            </a:endParaRPr>
          </a:p>
        </p:txBody>
      </p:sp>
      <p:pic>
        <p:nvPicPr>
          <p:cNvPr id="4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397" y="2168727"/>
            <a:ext cx="3608075" cy="2916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746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584" y="1568624"/>
            <a:ext cx="7715200" cy="780256"/>
          </a:xfrm>
        </p:spPr>
        <p:txBody>
          <a:bodyPr/>
          <a:lstStyle/>
          <a:p>
            <a:r>
              <a:rPr lang="de-DE" sz="3600" dirty="0" smtClean="0">
                <a:latin typeface="Calibri" pitchFamily="34" charset="0"/>
              </a:rPr>
              <a:t>Rahmen: </a:t>
            </a:r>
            <a:br>
              <a:rPr lang="de-DE" sz="3600" dirty="0" smtClean="0">
                <a:latin typeface="Calibri" pitchFamily="34" charset="0"/>
              </a:rPr>
            </a:br>
            <a:r>
              <a:rPr lang="de-DE" sz="3600" dirty="0" smtClean="0">
                <a:latin typeface="Calibri" pitchFamily="34" charset="0"/>
              </a:rPr>
              <a:t>Initiative Neue Qualität der Arbeit</a:t>
            </a:r>
            <a:endParaRPr lang="de-DE" sz="3600" dirty="0">
              <a:latin typeface="Calibri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27584" y="1988840"/>
            <a:ext cx="7787208" cy="4043536"/>
          </a:xfrm>
        </p:spPr>
        <p:txBody>
          <a:bodyPr/>
          <a:lstStyle/>
          <a:p>
            <a:endParaRPr lang="de-DE" dirty="0" smtClean="0">
              <a:latin typeface="Calibri" pitchFamily="34" charset="0"/>
            </a:endParaRPr>
          </a:p>
          <a:p>
            <a:pPr marL="0" indent="0">
              <a:buNone/>
            </a:pPr>
            <a:endParaRPr lang="de-DE" sz="2000" dirty="0" smtClean="0">
              <a:latin typeface="Calibri" pitchFamily="34" charset="0"/>
            </a:endParaRPr>
          </a:p>
          <a:p>
            <a:pPr marL="0" indent="0">
              <a:buNone/>
            </a:pPr>
            <a:r>
              <a:rPr lang="de-DE" sz="2000" dirty="0" smtClean="0">
                <a:latin typeface="Calibri" pitchFamily="34" charset="0"/>
              </a:rPr>
              <a:t>Nationale Bedeutung: Aus 270 </a:t>
            </a:r>
            <a:r>
              <a:rPr lang="de-DE" sz="2000" dirty="0">
                <a:latin typeface="Calibri" pitchFamily="34" charset="0"/>
              </a:rPr>
              <a:t>(!) Bewerbungen </a:t>
            </a:r>
            <a:r>
              <a:rPr lang="de-DE" sz="2000" dirty="0" smtClean="0">
                <a:latin typeface="Calibri" pitchFamily="34" charset="0"/>
              </a:rPr>
              <a:t>wurde das </a:t>
            </a:r>
            <a:r>
              <a:rPr lang="de-DE" sz="2000" dirty="0">
                <a:latin typeface="Calibri" pitchFamily="34" charset="0"/>
              </a:rPr>
              <a:t>P</a:t>
            </a:r>
            <a:r>
              <a:rPr lang="de-DE" sz="2000" dirty="0" smtClean="0">
                <a:latin typeface="Calibri" pitchFamily="34" charset="0"/>
              </a:rPr>
              <a:t>rojekt als eines von 13 ausgewählt</a:t>
            </a:r>
            <a:endParaRPr lang="de-DE" sz="2000" dirty="0">
              <a:latin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388300"/>
            <a:ext cx="5040560" cy="284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365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89248" y="620688"/>
            <a:ext cx="7787208" cy="636240"/>
          </a:xfrm>
        </p:spPr>
        <p:txBody>
          <a:bodyPr/>
          <a:lstStyle/>
          <a:p>
            <a:r>
              <a:rPr lang="de-DE" sz="3600" dirty="0" smtClean="0">
                <a:latin typeface="Calibri" pitchFamily="34" charset="0"/>
              </a:rPr>
              <a:t>Ausgangslage</a:t>
            </a:r>
            <a:endParaRPr lang="de-DE" sz="3600" dirty="0">
              <a:latin typeface="Calibri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27584" y="1340768"/>
            <a:ext cx="4104456" cy="3744416"/>
          </a:xfrm>
        </p:spPr>
        <p:txBody>
          <a:bodyPr/>
          <a:lstStyle/>
          <a:p>
            <a:r>
              <a:rPr lang="de-DE" sz="2000" dirty="0" smtClean="0">
                <a:latin typeface="Calibri" pitchFamily="34" charset="0"/>
              </a:rPr>
              <a:t>Fachkräftemangel: Unternehmen suchen Mädchen und junge Frauen</a:t>
            </a:r>
          </a:p>
          <a:p>
            <a:endParaRPr lang="de-DE" sz="2000" dirty="0" smtClean="0">
              <a:latin typeface="Calibri" pitchFamily="34" charset="0"/>
            </a:endParaRPr>
          </a:p>
          <a:p>
            <a:r>
              <a:rPr lang="de-DE" sz="2000" dirty="0" smtClean="0">
                <a:latin typeface="Calibri" pitchFamily="34" charset="0"/>
              </a:rPr>
              <a:t>Wenig weibliche Fachkräfte in technischen Berufen</a:t>
            </a:r>
          </a:p>
          <a:p>
            <a:endParaRPr lang="de-DE" sz="2000" dirty="0" smtClean="0">
              <a:latin typeface="Calibri" pitchFamily="34" charset="0"/>
            </a:endParaRPr>
          </a:p>
          <a:p>
            <a:r>
              <a:rPr lang="de-DE" sz="2000" dirty="0" smtClean="0">
                <a:latin typeface="Calibri" pitchFamily="34" charset="0"/>
              </a:rPr>
              <a:t>Unternehmen möchten ihre Arbeitsplätze für Mädchen und Frauen attraktiver machen und dazu eure Ideen hören</a:t>
            </a:r>
            <a:endParaRPr lang="de-DE" sz="2000" dirty="0">
              <a:latin typeface="Calibri" pitchFamily="34" charset="0"/>
            </a:endParaRPr>
          </a:p>
        </p:txBody>
      </p:sp>
      <p:pic>
        <p:nvPicPr>
          <p:cNvPr id="5" name="Grafik 2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2356" y="2168727"/>
            <a:ext cx="3608075" cy="2916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4476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89248" y="620688"/>
            <a:ext cx="7787208" cy="708248"/>
          </a:xfrm>
        </p:spPr>
        <p:txBody>
          <a:bodyPr/>
          <a:lstStyle/>
          <a:p>
            <a:r>
              <a:rPr lang="de-DE" sz="3600" dirty="0" smtClean="0">
                <a:latin typeface="Calibri" pitchFamily="34" charset="0"/>
              </a:rPr>
              <a:t>Ziele</a:t>
            </a:r>
            <a:endParaRPr lang="de-DE" sz="3600" dirty="0">
              <a:latin typeface="Calibri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01824" y="1412776"/>
            <a:ext cx="3886200" cy="3888432"/>
          </a:xfrm>
        </p:spPr>
        <p:txBody>
          <a:bodyPr/>
          <a:lstStyle/>
          <a:p>
            <a:r>
              <a:rPr lang="de-DE" sz="2000" dirty="0" smtClean="0">
                <a:latin typeface="Calibri" pitchFamily="34" charset="0"/>
              </a:rPr>
              <a:t>hinter </a:t>
            </a:r>
            <a:r>
              <a:rPr lang="de-DE" sz="2000" dirty="0">
                <a:latin typeface="Calibri" pitchFamily="34" charset="0"/>
              </a:rPr>
              <a:t>die Kulissen von Unternehmen in deiner Region </a:t>
            </a:r>
            <a:r>
              <a:rPr lang="de-DE" sz="2000" dirty="0" smtClean="0">
                <a:latin typeface="Calibri" pitchFamily="34" charset="0"/>
              </a:rPr>
              <a:t>schauen </a:t>
            </a:r>
          </a:p>
          <a:p>
            <a:r>
              <a:rPr lang="de-DE" sz="2000" dirty="0" smtClean="0">
                <a:latin typeface="Calibri" pitchFamily="34" charset="0"/>
              </a:rPr>
              <a:t>praktische </a:t>
            </a:r>
            <a:r>
              <a:rPr lang="de-DE" sz="2000" dirty="0">
                <a:latin typeface="Calibri" pitchFamily="34" charset="0"/>
              </a:rPr>
              <a:t>E</a:t>
            </a:r>
            <a:r>
              <a:rPr lang="de-DE" sz="2000" dirty="0" smtClean="0">
                <a:latin typeface="Calibri" pitchFamily="34" charset="0"/>
              </a:rPr>
              <a:t>rfahrungen in Technikberufen sammeln: </a:t>
            </a:r>
            <a:r>
              <a:rPr lang="de-DE" sz="2000" dirty="0" err="1" smtClean="0">
                <a:latin typeface="Calibri" pitchFamily="34" charset="0"/>
              </a:rPr>
              <a:t>z.B</a:t>
            </a:r>
            <a:r>
              <a:rPr lang="de-DE" sz="2000" dirty="0" smtClean="0">
                <a:latin typeface="Calibri" pitchFamily="34" charset="0"/>
              </a:rPr>
              <a:t>: </a:t>
            </a:r>
            <a:r>
              <a:rPr lang="de-DE" sz="2000" dirty="0">
                <a:latin typeface="Calibri" pitchFamily="34" charset="0"/>
              </a:rPr>
              <a:t>Technische Produktdesignerin, Mechatronikerin, Industriemechanikerin, Ingenieurin </a:t>
            </a:r>
            <a:r>
              <a:rPr lang="de-DE" sz="2000" dirty="0" err="1">
                <a:latin typeface="Calibri" pitchFamily="34" charset="0"/>
              </a:rPr>
              <a:t>etc</a:t>
            </a:r>
            <a:endParaRPr lang="de-DE" sz="2000" dirty="0">
              <a:latin typeface="Calibri" pitchFamily="34" charset="0"/>
            </a:endParaRPr>
          </a:p>
          <a:p>
            <a:r>
              <a:rPr lang="de-DE" sz="2000" dirty="0" smtClean="0">
                <a:latin typeface="Calibri" pitchFamily="34" charset="0"/>
              </a:rPr>
              <a:t>Mit Arbeitgebern Ideen austauschen, wie motivierende und gesunde Arbeitsplätze in Zukunft aussehen sollen</a:t>
            </a:r>
            <a:endParaRPr lang="de-DE" sz="2000" dirty="0">
              <a:latin typeface="Calibri" pitchFamily="34" charset="0"/>
            </a:endParaRPr>
          </a:p>
        </p:txBody>
      </p:sp>
      <p:pic>
        <p:nvPicPr>
          <p:cNvPr id="5" name="Grafik 1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0" y="2758389"/>
            <a:ext cx="3924300" cy="2614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953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1480" y="548680"/>
            <a:ext cx="8001000" cy="762000"/>
          </a:xfrm>
        </p:spPr>
        <p:txBody>
          <a:bodyPr/>
          <a:lstStyle/>
          <a:p>
            <a:r>
              <a:rPr lang="de-DE" sz="3600" dirty="0" smtClean="0">
                <a:latin typeface="Calibri" pitchFamily="34" charset="0"/>
              </a:rPr>
              <a:t>Zielgruppen</a:t>
            </a:r>
            <a:endParaRPr lang="de-DE" sz="3600" dirty="0">
              <a:latin typeface="Calibri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63724" y="1981200"/>
            <a:ext cx="3708276" cy="2743944"/>
          </a:xfrm>
        </p:spPr>
        <p:txBody>
          <a:bodyPr/>
          <a:lstStyle/>
          <a:p>
            <a:r>
              <a:rPr lang="de-DE" sz="2000" dirty="0" smtClean="0">
                <a:latin typeface="Calibri" pitchFamily="34" charset="0"/>
              </a:rPr>
              <a:t>10-12 Unternehmen im technischen Bereich</a:t>
            </a:r>
          </a:p>
          <a:p>
            <a:pPr marL="0" indent="0">
              <a:buNone/>
            </a:pPr>
            <a:endParaRPr lang="de-DE" sz="2000" dirty="0" smtClean="0">
              <a:latin typeface="Calibri" pitchFamily="34" charset="0"/>
            </a:endParaRPr>
          </a:p>
          <a:p>
            <a:r>
              <a:rPr lang="de-DE" sz="2000" dirty="0" smtClean="0">
                <a:latin typeface="Calibri" pitchFamily="34" charset="0"/>
              </a:rPr>
              <a:t>20 weibliche AZUBIs/Fachkräfte</a:t>
            </a:r>
          </a:p>
          <a:p>
            <a:pPr marL="0" indent="0">
              <a:buNone/>
            </a:pPr>
            <a:endParaRPr lang="de-DE" sz="2000" dirty="0" smtClean="0">
              <a:latin typeface="Calibri" pitchFamily="34" charset="0"/>
            </a:endParaRPr>
          </a:p>
          <a:p>
            <a:r>
              <a:rPr lang="de-DE" sz="2000" dirty="0" smtClean="0">
                <a:latin typeface="Calibri" pitchFamily="34" charset="0"/>
              </a:rPr>
              <a:t>40 Schülerinnen/</a:t>
            </a:r>
            <a:br>
              <a:rPr lang="de-DE" sz="2000" dirty="0" smtClean="0">
                <a:latin typeface="Calibri" pitchFamily="34" charset="0"/>
              </a:rPr>
            </a:br>
            <a:r>
              <a:rPr lang="de-DE" sz="2000" dirty="0" smtClean="0">
                <a:latin typeface="Calibri" pitchFamily="34" charset="0"/>
              </a:rPr>
              <a:t>Studentinnen</a:t>
            </a:r>
            <a:endParaRPr lang="de-DE" sz="2000" dirty="0">
              <a:latin typeface="Calibri" pitchFamily="34" charset="0"/>
            </a:endParaRPr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983425"/>
            <a:ext cx="3924300" cy="289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827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584" y="548680"/>
            <a:ext cx="8001000" cy="762000"/>
          </a:xfrm>
        </p:spPr>
        <p:txBody>
          <a:bodyPr/>
          <a:lstStyle/>
          <a:p>
            <a:r>
              <a:rPr lang="de-DE" sz="3600" dirty="0" smtClean="0">
                <a:latin typeface="Calibri" pitchFamily="34" charset="0"/>
              </a:rPr>
              <a:t>Projektbausteine</a:t>
            </a:r>
            <a:endParaRPr lang="de-DE" sz="3600" dirty="0">
              <a:latin typeface="Calibri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63724" y="1556792"/>
            <a:ext cx="6948636" cy="4267200"/>
          </a:xfrm>
        </p:spPr>
        <p:txBody>
          <a:bodyPr/>
          <a:lstStyle/>
          <a:p>
            <a:r>
              <a:rPr lang="de-DE" sz="2000" dirty="0" smtClean="0">
                <a:latin typeface="Calibri" pitchFamily="34" charset="0"/>
              </a:rPr>
              <a:t>Workshops mit anderen technikinteressierten Mädchen</a:t>
            </a:r>
          </a:p>
          <a:p>
            <a:r>
              <a:rPr lang="de-DE" sz="2000" dirty="0" smtClean="0">
                <a:latin typeface="Calibri" pitchFamily="34" charset="0"/>
              </a:rPr>
              <a:t>Betriebserkundungen mit viel Praxis!</a:t>
            </a:r>
          </a:p>
          <a:p>
            <a:r>
              <a:rPr lang="de-DE" sz="2000" dirty="0" smtClean="0">
                <a:latin typeface="Calibri" pitchFamily="34" charset="0"/>
              </a:rPr>
              <a:t>Austausch mit weiblichen Auszubildenden und Ingenieurinnen</a:t>
            </a:r>
            <a:endParaRPr lang="de-DE" sz="2000" dirty="0">
              <a:latin typeface="Calibri" pitchFamily="34" charset="0"/>
            </a:endParaRPr>
          </a:p>
          <a:p>
            <a:r>
              <a:rPr lang="de-DE" sz="2000" dirty="0" smtClean="0">
                <a:latin typeface="Calibri" pitchFamily="34" charset="0"/>
              </a:rPr>
              <a:t>„Minikonferenzen“ mit Unternehmensleiter/innen über Ideen zur Arbeitswelt der Zukunft</a:t>
            </a:r>
            <a:endParaRPr lang="de-DE" sz="2000" dirty="0">
              <a:latin typeface="Calibri" pitchFamily="34" charset="0"/>
            </a:endParaRPr>
          </a:p>
          <a:p>
            <a:r>
              <a:rPr lang="de-DE" sz="2000" dirty="0" smtClean="0">
                <a:latin typeface="Calibri" pitchFamily="34" charset="0"/>
              </a:rPr>
              <a:t>Online-Kommunikation</a:t>
            </a:r>
            <a:endParaRPr lang="de-DE" sz="2000" dirty="0">
              <a:latin typeface="Calibri" pitchFamily="34" charset="0"/>
            </a:endParaRPr>
          </a:p>
          <a:p>
            <a:r>
              <a:rPr lang="de-DE" sz="2000" dirty="0">
                <a:latin typeface="Calibri" pitchFamily="34" charset="0"/>
              </a:rPr>
              <a:t>Laufzeit: </a:t>
            </a:r>
            <a:r>
              <a:rPr lang="de-DE" sz="2000" dirty="0" smtClean="0">
                <a:latin typeface="Calibri" pitchFamily="34" charset="0"/>
              </a:rPr>
              <a:t>von September 2013 bis Juni 2014 (wenn gewünscht bis Sommer 2015)</a:t>
            </a:r>
          </a:p>
          <a:p>
            <a:r>
              <a:rPr lang="de-DE" sz="2000" dirty="0" smtClean="0">
                <a:latin typeface="Calibri" pitchFamily="34" charset="0"/>
              </a:rPr>
              <a:t>Zeitaufwand: ca. 5-10 Stunden im Monat (Absprache)</a:t>
            </a:r>
            <a:endParaRPr lang="de-DE" sz="2000" dirty="0">
              <a:latin typeface="Calibri" pitchFamily="34" charset="0"/>
            </a:endParaRPr>
          </a:p>
          <a:p>
            <a:endParaRPr lang="de-DE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31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11560" y="764704"/>
            <a:ext cx="8001000" cy="762000"/>
          </a:xfrm>
        </p:spPr>
        <p:txBody>
          <a:bodyPr/>
          <a:lstStyle/>
          <a:p>
            <a:r>
              <a:rPr lang="de-DE" dirty="0">
                <a:latin typeface="Calibri" pitchFamily="34" charset="0"/>
              </a:rPr>
              <a:t>Website: www.MINTrelation.de</a:t>
            </a:r>
            <a:br>
              <a:rPr lang="de-DE" dirty="0">
                <a:latin typeface="Calibri" pitchFamily="34" charset="0"/>
              </a:rPr>
            </a:br>
            <a:endParaRPr lang="de-DE" dirty="0">
              <a:latin typeface="Calibri" pitchFamily="34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" y="1703144"/>
            <a:ext cx="7199313" cy="499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527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19472" y="548680"/>
            <a:ext cx="8001000" cy="762000"/>
          </a:xfrm>
        </p:spPr>
        <p:txBody>
          <a:bodyPr/>
          <a:lstStyle/>
          <a:p>
            <a:r>
              <a:rPr lang="de-DE" sz="3600" dirty="0" smtClean="0">
                <a:latin typeface="Calibri" pitchFamily="34" charset="0"/>
              </a:rPr>
              <a:t>Nächste</a:t>
            </a:r>
            <a:r>
              <a:rPr lang="de-DE" sz="3600" dirty="0" smtClean="0"/>
              <a:t> </a:t>
            </a:r>
            <a:r>
              <a:rPr lang="de-DE" sz="3600" dirty="0" smtClean="0">
                <a:latin typeface="Calibri" pitchFamily="34" charset="0"/>
              </a:rPr>
              <a:t>Schritte</a:t>
            </a:r>
            <a:endParaRPr lang="de-DE" sz="3600" dirty="0">
              <a:latin typeface="Calibri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6478488" cy="3175992"/>
          </a:xfrm>
        </p:spPr>
        <p:txBody>
          <a:bodyPr/>
          <a:lstStyle/>
          <a:p>
            <a:pPr marL="342000"/>
            <a:r>
              <a:rPr lang="de-DE" sz="2000" dirty="0" smtClean="0">
                <a:latin typeface="Calibri" pitchFamily="34" charset="0"/>
              </a:rPr>
              <a:t>Infobrief mit nach Hause nehmen und den Eltern zeigen</a:t>
            </a:r>
          </a:p>
          <a:p>
            <a:pPr marL="342000"/>
            <a:r>
              <a:rPr lang="de-DE" sz="2000" dirty="0" smtClean="0">
                <a:latin typeface="Calibri" pitchFamily="34" charset="0"/>
              </a:rPr>
              <a:t>Wenn du Interesse hast und deine Eltern dafür sind, Infobrief noch </a:t>
            </a:r>
            <a:r>
              <a:rPr lang="de-DE" sz="2000" dirty="0" smtClean="0">
                <a:solidFill>
                  <a:srgbClr val="FF0000"/>
                </a:solidFill>
                <a:latin typeface="Calibri" pitchFamily="34" charset="0"/>
              </a:rPr>
              <a:t>vor den Sommerferien!</a:t>
            </a:r>
            <a:r>
              <a:rPr lang="de-DE" sz="2000" dirty="0" smtClean="0">
                <a:latin typeface="Calibri" pitchFamily="34" charset="0"/>
              </a:rPr>
              <a:t> ausfüllen und an die angegebene Adresse schicken</a:t>
            </a:r>
          </a:p>
          <a:p>
            <a:pPr marL="342000"/>
            <a:r>
              <a:rPr lang="de-DE" sz="2000" dirty="0" smtClean="0">
                <a:latin typeface="Calibri" pitchFamily="34" charset="0"/>
              </a:rPr>
              <a:t>Nach den Ferien bekommst du einen Brief, wann der erste Workshop ist und die ersten Betriebserkundungen losgehen</a:t>
            </a:r>
          </a:p>
          <a:p>
            <a:pPr marL="342000"/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122963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584" y="548680"/>
            <a:ext cx="8001000" cy="762000"/>
          </a:xfrm>
        </p:spPr>
        <p:txBody>
          <a:bodyPr/>
          <a:lstStyle/>
          <a:p>
            <a:r>
              <a:rPr lang="de-DE" sz="3600" dirty="0" smtClean="0">
                <a:latin typeface="Calibri" pitchFamily="34" charset="0"/>
              </a:rPr>
              <a:t>Ansprechpartnerin</a:t>
            </a:r>
            <a:endParaRPr lang="de-DE" sz="3600" dirty="0">
              <a:latin typeface="Calibri" pitchFamily="34" charset="0"/>
            </a:endParaRP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043608" y="1981200"/>
            <a:ext cx="7643192" cy="2671936"/>
          </a:xfrm>
        </p:spPr>
        <p:txBody>
          <a:bodyPr/>
          <a:lstStyle/>
          <a:p>
            <a:pPr marL="0" indent="0">
              <a:buNone/>
            </a:pPr>
            <a:r>
              <a:rPr lang="de-DE" sz="2400" dirty="0" smtClean="0">
                <a:latin typeface="Calibri" pitchFamily="34" charset="0"/>
              </a:rPr>
              <a:t>OWL Maschinenbau </a:t>
            </a:r>
            <a:br>
              <a:rPr lang="de-DE" sz="2400" dirty="0" smtClean="0">
                <a:latin typeface="Calibri" pitchFamily="34" charset="0"/>
              </a:rPr>
            </a:br>
            <a:r>
              <a:rPr lang="de-DE" sz="2400" b="1" dirty="0" smtClean="0">
                <a:latin typeface="Calibri" pitchFamily="34" charset="0"/>
              </a:rPr>
              <a:t>Petra Biernot</a:t>
            </a:r>
            <a:br>
              <a:rPr lang="de-DE" sz="2400" b="1" dirty="0" smtClean="0">
                <a:latin typeface="Calibri" pitchFamily="34" charset="0"/>
              </a:rPr>
            </a:br>
            <a:r>
              <a:rPr lang="de-DE" sz="2400" dirty="0" err="1" smtClean="0">
                <a:latin typeface="Calibri" pitchFamily="34" charset="0"/>
              </a:rPr>
              <a:t>Goldstr</a:t>
            </a:r>
            <a:r>
              <a:rPr lang="de-DE" sz="2400" dirty="0" smtClean="0">
                <a:latin typeface="Calibri" pitchFamily="34" charset="0"/>
              </a:rPr>
              <a:t>. 16-18</a:t>
            </a:r>
            <a:br>
              <a:rPr lang="de-DE" sz="2400" dirty="0" smtClean="0">
                <a:latin typeface="Calibri" pitchFamily="34" charset="0"/>
              </a:rPr>
            </a:br>
            <a:r>
              <a:rPr lang="de-DE" sz="2400" dirty="0" smtClean="0">
                <a:latin typeface="Calibri" pitchFamily="34" charset="0"/>
              </a:rPr>
              <a:t>3362 Bielefeld</a:t>
            </a:r>
            <a:br>
              <a:rPr lang="de-DE" sz="2400" dirty="0" smtClean="0">
                <a:latin typeface="Calibri" pitchFamily="34" charset="0"/>
              </a:rPr>
            </a:br>
            <a:r>
              <a:rPr lang="de-DE" sz="2400" dirty="0" smtClean="0">
                <a:latin typeface="Calibri" pitchFamily="34" charset="0"/>
              </a:rPr>
              <a:t>0521/96879551</a:t>
            </a:r>
            <a:br>
              <a:rPr lang="de-DE" sz="2400" dirty="0" smtClean="0">
                <a:latin typeface="Calibri" pitchFamily="34" charset="0"/>
              </a:rPr>
            </a:br>
            <a:r>
              <a:rPr lang="de-DE" sz="2400" dirty="0" smtClean="0">
                <a:latin typeface="Calibri" pitchFamily="34" charset="0"/>
              </a:rPr>
              <a:t>biernot@owl-maschinenbau.de</a:t>
            </a:r>
          </a:p>
        </p:txBody>
      </p:sp>
    </p:spTree>
    <p:extLst>
      <p:ext uri="{BB962C8B-B14F-4D97-AF65-F5344CB8AC3E}">
        <p14:creationId xmlns:p14="http://schemas.microsoft.com/office/powerpoint/2010/main" val="363032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Standarddesign">
  <a:themeElements>
    <a:clrScheme name="2_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_Standard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217</Words>
  <Application>Microsoft Office PowerPoint</Application>
  <PresentationFormat>Bildschirmpräsentation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9</vt:i4>
      </vt:variant>
    </vt:vector>
  </HeadingPairs>
  <TitlesOfParts>
    <vt:vector size="11" baseType="lpstr">
      <vt:lpstr>Larissa</vt:lpstr>
      <vt:lpstr>2_Standarddesign</vt:lpstr>
      <vt:lpstr>Lust auf Technik?</vt:lpstr>
      <vt:lpstr>Rahmen:  Initiative Neue Qualität der Arbeit</vt:lpstr>
      <vt:lpstr>Ausgangslage</vt:lpstr>
      <vt:lpstr>Ziele</vt:lpstr>
      <vt:lpstr>Zielgruppen</vt:lpstr>
      <vt:lpstr>Projektbausteine</vt:lpstr>
      <vt:lpstr>Website: www.MINTrelation.de </vt:lpstr>
      <vt:lpstr>Nächste Schritte</vt:lpstr>
      <vt:lpstr>Ansprechpartnerin</vt:lpstr>
    </vt:vector>
  </TitlesOfParts>
  <Company>Verlag M. DuMont Schauberg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Schmidt, Ulrike</dc:creator>
  <cp:lastModifiedBy>Schmidt, Ulrike</cp:lastModifiedBy>
  <cp:revision>47</cp:revision>
  <dcterms:created xsi:type="dcterms:W3CDTF">2013-05-22T14:48:44Z</dcterms:created>
  <dcterms:modified xsi:type="dcterms:W3CDTF">2013-06-27T15:50:58Z</dcterms:modified>
</cp:coreProperties>
</file>