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9" r:id="rId3"/>
    <p:sldId id="259" r:id="rId4"/>
    <p:sldId id="257" r:id="rId5"/>
    <p:sldId id="258" r:id="rId6"/>
    <p:sldId id="260" r:id="rId7"/>
    <p:sldId id="265" r:id="rId8"/>
    <p:sldId id="263" r:id="rId9"/>
    <p:sldId id="264" r:id="rId10"/>
    <p:sldId id="266" r:id="rId11"/>
    <p:sldId id="267" r:id="rId12"/>
    <p:sldId id="270" r:id="rId13"/>
    <p:sldId id="261" r:id="rId14"/>
    <p:sldId id="262" r:id="rId15"/>
    <p:sldId id="271" r:id="rId1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378" y="15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DC931-FA65-4F13-B62B-B7ED94B6F0D2}" type="datetimeFigureOut">
              <a:rPr lang="de-DE" smtClean="0"/>
              <a:t>05.10.2015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4879E7-957A-42F2-A4E2-C621E0A7451E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879E7-957A-42F2-A4E2-C621E0A7451E}" type="slidenum">
              <a:rPr lang="de-DE" smtClean="0"/>
              <a:t>6</a:t>
            </a:fld>
            <a:endParaRPr 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72EA-34EC-4C6F-B061-50D05F85D0B9}" type="datetimeFigureOut">
              <a:rPr lang="de-DE" smtClean="0"/>
              <a:t>05.10.2015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9068-5D50-4DD7-9CD1-FD965D7685F2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72EA-34EC-4C6F-B061-50D05F85D0B9}" type="datetimeFigureOut">
              <a:rPr lang="de-DE" smtClean="0"/>
              <a:t>05.10.2015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9068-5D50-4DD7-9CD1-FD965D7685F2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72EA-34EC-4C6F-B061-50D05F85D0B9}" type="datetimeFigureOut">
              <a:rPr lang="de-DE" smtClean="0"/>
              <a:t>05.10.2015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9068-5D50-4DD7-9CD1-FD965D7685F2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72EA-34EC-4C6F-B061-50D05F85D0B9}" type="datetimeFigureOut">
              <a:rPr lang="de-DE" smtClean="0"/>
              <a:t>05.10.2015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9068-5D50-4DD7-9CD1-FD965D7685F2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72EA-34EC-4C6F-B061-50D05F85D0B9}" type="datetimeFigureOut">
              <a:rPr lang="de-DE" smtClean="0"/>
              <a:t>05.10.2015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9068-5D50-4DD7-9CD1-FD965D7685F2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72EA-34EC-4C6F-B061-50D05F85D0B9}" type="datetimeFigureOut">
              <a:rPr lang="de-DE" smtClean="0"/>
              <a:t>05.10.2015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9068-5D50-4DD7-9CD1-FD965D7685F2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72EA-34EC-4C6F-B061-50D05F85D0B9}" type="datetimeFigureOut">
              <a:rPr lang="de-DE" smtClean="0"/>
              <a:t>05.10.2015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9068-5D50-4DD7-9CD1-FD965D7685F2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72EA-34EC-4C6F-B061-50D05F85D0B9}" type="datetimeFigureOut">
              <a:rPr lang="de-DE" smtClean="0"/>
              <a:t>05.10.2015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9068-5D50-4DD7-9CD1-FD965D7685F2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72EA-34EC-4C6F-B061-50D05F85D0B9}" type="datetimeFigureOut">
              <a:rPr lang="de-DE" smtClean="0"/>
              <a:t>05.10.2015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9068-5D50-4DD7-9CD1-FD965D7685F2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72EA-34EC-4C6F-B061-50D05F85D0B9}" type="datetimeFigureOut">
              <a:rPr lang="de-DE" smtClean="0"/>
              <a:t>05.10.2015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9068-5D50-4DD7-9CD1-FD965D7685F2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D72EA-34EC-4C6F-B061-50D05F85D0B9}" type="datetimeFigureOut">
              <a:rPr lang="de-DE" smtClean="0"/>
              <a:t>05.10.2015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99068-5D50-4DD7-9CD1-FD965D7685F2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D72EA-34EC-4C6F-B061-50D05F85D0B9}" type="datetimeFigureOut">
              <a:rPr lang="de-DE" smtClean="0"/>
              <a:t>05.10.2015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99068-5D50-4DD7-9CD1-FD965D7685F2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547714"/>
          </a:xfrm>
        </p:spPr>
        <p:txBody>
          <a:bodyPr>
            <a:normAutofit/>
          </a:bodyPr>
          <a:lstStyle/>
          <a:p>
            <a:r>
              <a:rPr lang="de-DE" sz="6600" b="1" dirty="0" smtClean="0">
                <a:solidFill>
                  <a:schemeClr val="accent3">
                    <a:lumMod val="50000"/>
                  </a:schemeClr>
                </a:solidFill>
              </a:rPr>
              <a:t>C</a:t>
            </a:r>
            <a:r>
              <a:rPr lang="de-DE" b="1" dirty="0" smtClean="0"/>
              <a:t>ity  </a:t>
            </a:r>
            <a:r>
              <a:rPr lang="de-DE" sz="6600" b="1" dirty="0" smtClean="0">
                <a:solidFill>
                  <a:schemeClr val="accent3">
                    <a:lumMod val="50000"/>
                  </a:schemeClr>
                </a:solidFill>
              </a:rPr>
              <a:t>O</a:t>
            </a:r>
            <a:r>
              <a:rPr lang="de-DE" b="1" dirty="0" smtClean="0"/>
              <a:t>f</a:t>
            </a:r>
            <a:r>
              <a:rPr lang="de-DE" sz="6600" b="1" dirty="0" smtClean="0"/>
              <a:t> </a:t>
            </a:r>
            <a:r>
              <a:rPr lang="de-DE" sz="6600" b="1" dirty="0" smtClean="0">
                <a:solidFill>
                  <a:schemeClr val="accent3">
                    <a:lumMod val="50000"/>
                  </a:schemeClr>
                </a:solidFill>
              </a:rPr>
              <a:t>F</a:t>
            </a:r>
            <a:r>
              <a:rPr lang="de-DE" b="1" dirty="0" smtClean="0"/>
              <a:t>uture</a:t>
            </a:r>
            <a:br>
              <a:rPr lang="de-DE" b="1" dirty="0" smtClean="0"/>
            </a:br>
            <a:r>
              <a:rPr lang="de-DE" b="1" dirty="0" smtClean="0"/>
              <a:t>Stadtführungen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1"/>
                </a:solidFill>
              </a:rPr>
              <a:t>Egal ob alleine, mit dem Partner oder</a:t>
            </a:r>
          </a:p>
          <a:p>
            <a:r>
              <a:rPr lang="de-DE" dirty="0">
                <a:solidFill>
                  <a:schemeClr val="tx1"/>
                </a:solidFill>
              </a:rPr>
              <a:t>d</a:t>
            </a:r>
            <a:r>
              <a:rPr lang="de-DE" dirty="0" smtClean="0">
                <a:solidFill>
                  <a:schemeClr val="tx1"/>
                </a:solidFill>
              </a:rPr>
              <a:t>er Familie, bei den </a:t>
            </a:r>
            <a:r>
              <a:rPr lang="de-DE" i="1" dirty="0" smtClean="0">
                <a:solidFill>
                  <a:schemeClr val="tx1"/>
                </a:solidFill>
              </a:rPr>
              <a:t>Lizzynet</a:t>
            </a:r>
            <a:r>
              <a:rPr lang="de-DE" i="1" dirty="0" smtClean="0">
                <a:solidFill>
                  <a:schemeClr val="tx1"/>
                </a:solidFill>
              </a:rPr>
              <a:t> </a:t>
            </a:r>
            <a:r>
              <a:rPr lang="de-DE" dirty="0" smtClean="0">
                <a:solidFill>
                  <a:schemeClr val="tx1"/>
                </a:solidFill>
              </a:rPr>
              <a:t>COF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Touren ist für jeden etwas dabei.</a:t>
            </a:r>
            <a:endParaRPr lang="de-DE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Wohnviertel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Das Wohnviertel der </a:t>
            </a:r>
            <a:r>
              <a:rPr lang="de-DE" b="1" dirty="0" smtClean="0"/>
              <a:t>C</a:t>
            </a:r>
            <a:r>
              <a:rPr lang="de-DE" dirty="0" smtClean="0"/>
              <a:t>ity </a:t>
            </a:r>
            <a:r>
              <a:rPr lang="de-DE" b="1" dirty="0" err="1" smtClean="0"/>
              <a:t>O</a:t>
            </a:r>
            <a:r>
              <a:rPr lang="de-DE" dirty="0" err="1" smtClean="0"/>
              <a:t>f</a:t>
            </a:r>
            <a:r>
              <a:rPr lang="de-DE" dirty="0" smtClean="0"/>
              <a:t> </a:t>
            </a:r>
            <a:r>
              <a:rPr lang="de-DE" b="1" dirty="0" smtClean="0"/>
              <a:t>F</a:t>
            </a:r>
            <a:r>
              <a:rPr lang="de-DE" dirty="0" smtClean="0"/>
              <a:t>uture besteht aus den DimensionsHäusern.</a:t>
            </a:r>
          </a:p>
          <a:p>
            <a:pPr>
              <a:buNone/>
            </a:pPr>
            <a:r>
              <a:rPr lang="de-DE" dirty="0" smtClean="0"/>
              <a:t>Sichtbar sind nur die Wohnungstüren, die daher platzsparend hintereinander angeordnet sind.</a:t>
            </a:r>
          </a:p>
          <a:p>
            <a:pPr>
              <a:buNone/>
            </a:pPr>
            <a:r>
              <a:rPr lang="de-DE" dirty="0" smtClean="0"/>
              <a:t>Die Wohnungen befinden sich in einer anderen Dimension, die durch die Türen betreten werden können.</a:t>
            </a:r>
            <a:endParaRPr lang="de-DE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de-DE" dirty="0" smtClean="0"/>
              <a:t>Gründer Denkmal und Rathaus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de-DE" dirty="0" smtClean="0"/>
              <a:t>Die Gründergruppe „</a:t>
            </a:r>
            <a:r>
              <a:rPr lang="de-DE" dirty="0" err="1" smtClean="0"/>
              <a:t>PeopleforTolerance</a:t>
            </a:r>
            <a:r>
              <a:rPr lang="de-DE" dirty="0" smtClean="0"/>
              <a:t>“</a:t>
            </a:r>
          </a:p>
          <a:p>
            <a:pPr>
              <a:buNone/>
            </a:pPr>
            <a:r>
              <a:rPr lang="de-DE" dirty="0"/>
              <a:t>w</a:t>
            </a:r>
            <a:r>
              <a:rPr lang="de-DE" dirty="0" smtClean="0"/>
              <a:t>urde vor 9 Jahren mit der Entwicklung der COF beauftragt</a:t>
            </a:r>
          </a:p>
          <a:p>
            <a:pPr>
              <a:buNone/>
            </a:pPr>
            <a:r>
              <a:rPr lang="de-DE" dirty="0" smtClean="0"/>
              <a:t>Jeder Kontinent entsandte einen Vertreter und eine Vertreterin.</a:t>
            </a:r>
          </a:p>
          <a:p>
            <a:pPr>
              <a:buNone/>
            </a:pPr>
            <a:r>
              <a:rPr lang="de-DE" dirty="0" smtClean="0"/>
              <a:t>Diese Gruppe ist auf dem Denkmal vor dem Rathaus dargestellt.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half" idx="2"/>
          </p:nvPr>
        </p:nvSpPr>
        <p:spPr>
          <a:xfrm>
            <a:off x="4644008" y="1628800"/>
            <a:ext cx="40386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de-DE" dirty="0" smtClean="0"/>
              <a:t>Das regierende </a:t>
            </a:r>
          </a:p>
          <a:p>
            <a:pPr>
              <a:buNone/>
            </a:pPr>
            <a:r>
              <a:rPr lang="de-DE" dirty="0" smtClean="0"/>
              <a:t>Bürgermeisterteam besteht </a:t>
            </a:r>
          </a:p>
          <a:p>
            <a:pPr>
              <a:buNone/>
            </a:pPr>
            <a:r>
              <a:rPr lang="de-DE" dirty="0" smtClean="0"/>
              <a:t>aus einem Minderjährigen </a:t>
            </a:r>
          </a:p>
          <a:p>
            <a:pPr>
              <a:buNone/>
            </a:pPr>
            <a:r>
              <a:rPr lang="de-DE" dirty="0" smtClean="0"/>
              <a:t>und einem Erwachsenen.</a:t>
            </a:r>
          </a:p>
          <a:p>
            <a:pPr>
              <a:buNone/>
            </a:pPr>
            <a:r>
              <a:rPr lang="de-DE" dirty="0" smtClean="0"/>
              <a:t>So werden bei allen </a:t>
            </a:r>
          </a:p>
          <a:p>
            <a:pPr>
              <a:buNone/>
            </a:pPr>
            <a:r>
              <a:rPr lang="de-DE" dirty="0" smtClean="0"/>
              <a:t>Entscheidungen, die </a:t>
            </a:r>
          </a:p>
          <a:p>
            <a:pPr>
              <a:buNone/>
            </a:pPr>
            <a:r>
              <a:rPr lang="de-DE" dirty="0" smtClean="0"/>
              <a:t>Bedürfnisse aller </a:t>
            </a:r>
          </a:p>
          <a:p>
            <a:pPr>
              <a:buNone/>
            </a:pPr>
            <a:r>
              <a:rPr lang="de-DE" dirty="0" smtClean="0"/>
              <a:t>Generationen </a:t>
            </a:r>
          </a:p>
          <a:p>
            <a:pPr>
              <a:buNone/>
            </a:pPr>
            <a:r>
              <a:rPr lang="de-DE" dirty="0" smtClean="0"/>
              <a:t>berücksichtigt.</a:t>
            </a:r>
            <a:endParaRPr lang="de-DE" dirty="0"/>
          </a:p>
        </p:txBody>
      </p:sp>
      <p:sp>
        <p:nvSpPr>
          <p:cNvPr id="10" name="Inhaltsplatzhalter 4"/>
          <p:cNvSpPr txBox="1">
            <a:spLocks/>
          </p:cNvSpPr>
          <p:nvPr/>
        </p:nvSpPr>
        <p:spPr>
          <a:xfrm>
            <a:off x="395536" y="1628800"/>
            <a:ext cx="4038600" cy="45259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r>
              <a:rPr lang="de-DE" sz="2800" dirty="0"/>
              <a:t>Die Gründergruppe </a:t>
            </a:r>
            <a:r>
              <a:rPr lang="de-DE" sz="2800" i="1" dirty="0"/>
              <a:t>„</a:t>
            </a:r>
            <a:r>
              <a:rPr lang="de-DE" sz="2800" i="1" dirty="0" err="1"/>
              <a:t>PeopleforTolerance</a:t>
            </a:r>
            <a:r>
              <a:rPr lang="de-DE" sz="2800" i="1" dirty="0"/>
              <a:t>“</a:t>
            </a:r>
          </a:p>
          <a:p>
            <a:r>
              <a:rPr lang="de-DE" sz="2800" dirty="0"/>
              <a:t>wurde vor 9 Jahren mit der Entwicklung der COF </a:t>
            </a:r>
            <a:r>
              <a:rPr lang="de-DE" sz="2800" dirty="0" smtClean="0"/>
              <a:t>beauftragt.</a:t>
            </a:r>
            <a:endParaRPr lang="de-DE" sz="2800" dirty="0"/>
          </a:p>
          <a:p>
            <a:r>
              <a:rPr lang="de-DE" sz="2800" dirty="0"/>
              <a:t>Jeder Kontinent entsandte einen Vertreter und eine Vertreterin.</a:t>
            </a:r>
          </a:p>
          <a:p>
            <a:r>
              <a:rPr lang="de-DE" sz="2800" dirty="0"/>
              <a:t>Diese Gruppe ist auf dem Denkmal vor dem Rathaus dargestellt. 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House </a:t>
            </a:r>
            <a:r>
              <a:rPr lang="de-DE" dirty="0" smtClean="0"/>
              <a:t>of</a:t>
            </a:r>
            <a:r>
              <a:rPr lang="de-DE" dirty="0" smtClean="0"/>
              <a:t> </a:t>
            </a:r>
            <a:r>
              <a:rPr lang="de-DE" dirty="0" smtClean="0"/>
              <a:t>Tolerance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Am Welt- Toleranztag ( 05.10.) kommen viele </a:t>
            </a:r>
          </a:p>
          <a:p>
            <a:pPr>
              <a:buNone/>
            </a:pPr>
            <a:r>
              <a:rPr lang="de-DE" dirty="0" smtClean="0"/>
              <a:t>Menschen aus </a:t>
            </a:r>
            <a:r>
              <a:rPr lang="de-DE" dirty="0" err="1" smtClean="0"/>
              <a:t>verchiedenen</a:t>
            </a:r>
            <a:r>
              <a:rPr lang="de-DE" dirty="0" smtClean="0"/>
              <a:t> Kulturen </a:t>
            </a:r>
          </a:p>
          <a:p>
            <a:pPr>
              <a:buNone/>
            </a:pPr>
            <a:r>
              <a:rPr lang="de-DE" dirty="0" smtClean="0"/>
              <a:t>zusammen um gemeinsam am Haus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</a:p>
          <a:p>
            <a:pPr>
              <a:buNone/>
            </a:pPr>
            <a:r>
              <a:rPr lang="de-DE" dirty="0" err="1" smtClean="0"/>
              <a:t>Tolerance</a:t>
            </a:r>
            <a:r>
              <a:rPr lang="de-DE" dirty="0" smtClean="0"/>
              <a:t> zu bauen. Am Abend wird gemeinsam </a:t>
            </a:r>
          </a:p>
          <a:p>
            <a:pPr>
              <a:buNone/>
            </a:pPr>
            <a:r>
              <a:rPr lang="de-DE" dirty="0" smtClean="0"/>
              <a:t>ein großes Fest gefeiert mit Darbietungen aller </a:t>
            </a:r>
          </a:p>
          <a:p>
            <a:pPr>
              <a:buNone/>
            </a:pPr>
            <a:r>
              <a:rPr lang="de-DE" dirty="0" smtClean="0"/>
              <a:t>Kulturkreise.</a:t>
            </a:r>
            <a:endParaRPr lang="de-DE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Goudy Stout" pitchFamily="18" charset="0"/>
              </a:rPr>
              <a:t>Stadtregeln</a:t>
            </a:r>
            <a:endParaRPr lang="de-DE" dirty="0">
              <a:latin typeface="Goudy Stout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de-DE" b="1" dirty="0" smtClean="0"/>
              <a:t>Rassistische Menschen haben in die COF</a:t>
            </a:r>
          </a:p>
          <a:p>
            <a:pPr marL="514350" indent="-514350">
              <a:buNone/>
            </a:pPr>
            <a:r>
              <a:rPr lang="de-DE" b="1" dirty="0"/>
              <a:t> </a:t>
            </a:r>
            <a:r>
              <a:rPr lang="de-DE" b="1" dirty="0" smtClean="0"/>
              <a:t>     </a:t>
            </a:r>
            <a:r>
              <a:rPr lang="de-DE" b="1" u="sng" dirty="0" smtClean="0"/>
              <a:t>keinen Zutritt</a:t>
            </a:r>
          </a:p>
          <a:p>
            <a:pPr marL="514350" indent="-514350">
              <a:buAutoNum type="arabicPeriod" startAt="2"/>
            </a:pPr>
            <a:r>
              <a:rPr lang="de-DE" b="1" dirty="0" smtClean="0"/>
              <a:t>Autos, die Abgase verursachen sind verboten</a:t>
            </a:r>
          </a:p>
          <a:p>
            <a:pPr marL="514350" indent="-514350">
              <a:buAutoNum type="arabicPeriod" startAt="2"/>
            </a:pPr>
            <a:r>
              <a:rPr lang="de-DE" b="1" dirty="0" smtClean="0"/>
              <a:t>Es ist nur eine begrenzte Anzahl an E-Autos erlaubt. Durch die ganze Stadt führen Reit- und Fahrradwege</a:t>
            </a:r>
          </a:p>
          <a:p>
            <a:pPr marL="514350" indent="-514350">
              <a:buAutoNum type="arabicPeriod" startAt="2"/>
            </a:pPr>
            <a:r>
              <a:rPr lang="de-DE" b="1" dirty="0" smtClean="0"/>
              <a:t>Der Müll wird umweltgerecht getrennt</a:t>
            </a:r>
          </a:p>
          <a:p>
            <a:pPr marL="514350" indent="-514350">
              <a:buNone/>
            </a:pPr>
            <a:endParaRPr lang="de-DE" b="1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b="1" dirty="0" smtClean="0"/>
              <a:t>5.  Plastikmüll ist zu vermeiden</a:t>
            </a:r>
          </a:p>
          <a:p>
            <a:pPr marL="514350" indent="-514350">
              <a:buAutoNum type="arabicPeriod" startAt="6"/>
            </a:pPr>
            <a:r>
              <a:rPr lang="de-DE" b="1" dirty="0" smtClean="0"/>
              <a:t>Bei jedem Handeln, ist auf die Natur zu achten</a:t>
            </a:r>
          </a:p>
          <a:p>
            <a:pPr marL="514350" indent="-514350">
              <a:buNone/>
            </a:pPr>
            <a:endParaRPr lang="de-DE" dirty="0" smtClean="0"/>
          </a:p>
          <a:p>
            <a:pPr marL="514350" indent="-514350" algn="ctr">
              <a:buNone/>
            </a:pPr>
            <a:r>
              <a:rPr lang="de-DE" b="1" dirty="0" smtClean="0"/>
              <a:t>Rassisten, Umweltsünder und Energieverschwender werden aus der Stadt</a:t>
            </a:r>
          </a:p>
          <a:p>
            <a:pPr marL="514350" indent="-514350" algn="ctr">
              <a:buNone/>
            </a:pPr>
            <a:r>
              <a:rPr lang="de-DE" b="1" dirty="0"/>
              <a:t>v</a:t>
            </a:r>
            <a:r>
              <a:rPr lang="de-DE" b="1" dirty="0" smtClean="0"/>
              <a:t>erbannt!!!</a:t>
            </a:r>
            <a:endParaRPr lang="de-DE" b="1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de-DE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 BLANCA" pitchFamily="2" charset="0"/>
              </a:rPr>
              <a:t>Viel Spaß</a:t>
            </a:r>
          </a:p>
          <a:p>
            <a:pPr algn="ctr">
              <a:buNone/>
            </a:pPr>
            <a:r>
              <a:rPr lang="de-DE" sz="9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 BLANCA" pitchFamily="2" charset="0"/>
              </a:rPr>
              <a:t>i</a:t>
            </a:r>
            <a:r>
              <a:rPr lang="de-DE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 BLANCA" pitchFamily="2" charset="0"/>
              </a:rPr>
              <a:t>n der </a:t>
            </a:r>
          </a:p>
          <a:p>
            <a:pPr algn="ctr">
              <a:buNone/>
            </a:pPr>
            <a:r>
              <a:rPr lang="de-DE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 BLANCA" pitchFamily="2" charset="0"/>
              </a:rPr>
              <a:t>C</a:t>
            </a:r>
            <a:r>
              <a:rPr lang="de-DE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 BLANCA" pitchFamily="2" charset="0"/>
              </a:rPr>
              <a:t>ity </a:t>
            </a:r>
            <a:r>
              <a:rPr lang="de-DE" sz="9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 BLANCA" pitchFamily="2" charset="0"/>
              </a:rPr>
              <a:t>O</a:t>
            </a:r>
            <a:r>
              <a:rPr lang="de-DE" sz="96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 BLANCA" pitchFamily="2" charset="0"/>
              </a:rPr>
              <a:t>f</a:t>
            </a:r>
            <a:r>
              <a:rPr lang="de-DE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 BLANCA" pitchFamily="2" charset="0"/>
              </a:rPr>
              <a:t> </a:t>
            </a:r>
            <a:r>
              <a:rPr lang="de-DE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 BLANCA" pitchFamily="2" charset="0"/>
              </a:rPr>
              <a:t>F</a:t>
            </a:r>
            <a:r>
              <a:rPr lang="de-DE" sz="96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 BLANCA" pitchFamily="2" charset="0"/>
              </a:rPr>
              <a:t>uture</a:t>
            </a: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bgerundete rechteckige Legende 4"/>
          <p:cNvSpPr/>
          <p:nvPr/>
        </p:nvSpPr>
        <p:spPr>
          <a:xfrm rot="10800000">
            <a:off x="2339752" y="3212976"/>
            <a:ext cx="5400600" cy="3240360"/>
          </a:xfrm>
          <a:prstGeom prst="wedgeRoundRectCallout">
            <a:avLst>
              <a:gd name="adj1" fmla="val 38325"/>
              <a:gd name="adj2" fmla="val 6658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dirty="0" smtClean="0">
                <a:solidFill>
                  <a:schemeClr val="bg1"/>
                </a:solidFill>
              </a:rPr>
              <a:t>HHerzlich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4" name="Inhaltsplatzhalter 3" descr="img0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556792"/>
            <a:ext cx="2083672" cy="1917422"/>
          </a:xfrm>
        </p:spPr>
      </p:pic>
      <p:sp>
        <p:nvSpPr>
          <p:cNvPr id="6" name="Textfeld 5"/>
          <p:cNvSpPr txBox="1"/>
          <p:nvPr/>
        </p:nvSpPr>
        <p:spPr>
          <a:xfrm>
            <a:off x="2771800" y="3284984"/>
            <a:ext cx="46805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Herzlich Willkommen bei den </a:t>
            </a:r>
            <a:r>
              <a:rPr lang="de-DE" dirty="0" smtClean="0"/>
              <a:t>Lizzynet</a:t>
            </a:r>
            <a:r>
              <a:rPr lang="de-DE" dirty="0" smtClean="0"/>
              <a:t> COF Stadttouren. Ich bin L-20-20. Ich bin dein Tour- Guide. In dieser kleinen Präsentation findest du ein paar Informationen über die </a:t>
            </a:r>
            <a:r>
              <a:rPr lang="de-DE" b="1" dirty="0" smtClean="0"/>
              <a:t>C</a:t>
            </a:r>
            <a:r>
              <a:rPr lang="de-DE" dirty="0" smtClean="0"/>
              <a:t>ity </a:t>
            </a:r>
            <a:r>
              <a:rPr lang="de-DE" b="1" dirty="0" smtClean="0"/>
              <a:t>O</a:t>
            </a:r>
            <a:r>
              <a:rPr lang="de-DE" dirty="0" smtClean="0"/>
              <a:t>f</a:t>
            </a:r>
            <a:r>
              <a:rPr lang="de-DE" dirty="0" smtClean="0"/>
              <a:t> </a:t>
            </a:r>
            <a:r>
              <a:rPr lang="de-DE" b="1" dirty="0" smtClean="0"/>
              <a:t>F</a:t>
            </a:r>
            <a:r>
              <a:rPr lang="de-DE" dirty="0" smtClean="0"/>
              <a:t>uture.</a:t>
            </a:r>
          </a:p>
          <a:p>
            <a:r>
              <a:rPr lang="de-DE" dirty="0" smtClean="0"/>
              <a:t>Die drei verschiedenen Tour Angebote bieten für jeden etwas. Bilder zu allen Angeboten findest du auf </a:t>
            </a:r>
            <a:r>
              <a:rPr lang="de-DE" i="1" dirty="0" smtClean="0"/>
              <a:t>www.COF.fd.</a:t>
            </a:r>
          </a:p>
          <a:p>
            <a:r>
              <a:rPr lang="de-DE" dirty="0" smtClean="0"/>
              <a:t>Also: Viel Spaß beim Schmökern und vielleicht sehen wir uns ja in fünf Jahren wieder.</a:t>
            </a:r>
          </a:p>
          <a:p>
            <a:r>
              <a:rPr lang="de-DE" dirty="0" smtClean="0"/>
              <a:t>Liebe Grüße,</a:t>
            </a:r>
          </a:p>
          <a:p>
            <a:r>
              <a:rPr lang="de-DE" dirty="0" smtClean="0"/>
              <a:t>Eure Stadtführerin L-20-20 </a:t>
            </a:r>
            <a:endParaRPr lang="de-DE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800" dirty="0" smtClean="0">
                <a:solidFill>
                  <a:schemeClr val="tx2">
                    <a:lumMod val="50000"/>
                  </a:schemeClr>
                </a:solidFill>
                <a:latin typeface="AR CHRISTY" pitchFamily="2" charset="0"/>
              </a:rPr>
              <a:t>Classic Tour</a:t>
            </a:r>
            <a:endParaRPr lang="de-DE" sz="4800" dirty="0">
              <a:solidFill>
                <a:schemeClr val="tx2">
                  <a:lumMod val="50000"/>
                </a:schemeClr>
              </a:solidFill>
              <a:latin typeface="AR CHRISTY" pitchFamily="2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de-DE" dirty="0" smtClean="0"/>
              <a:t>Diese Tour ist für jeden gedacht.</a:t>
            </a:r>
          </a:p>
          <a:p>
            <a:pPr>
              <a:buNone/>
            </a:pPr>
            <a:r>
              <a:rPr lang="de-DE" dirty="0" smtClean="0"/>
              <a:t>Die Tour führt vorbei an:</a:t>
            </a:r>
          </a:p>
          <a:p>
            <a:pPr>
              <a:buFontTx/>
              <a:buChar char="-"/>
            </a:pPr>
            <a:r>
              <a:rPr lang="de-DE" dirty="0" smtClean="0"/>
              <a:t>Flying</a:t>
            </a:r>
            <a:r>
              <a:rPr lang="de-DE" dirty="0" smtClean="0"/>
              <a:t> </a:t>
            </a:r>
            <a:r>
              <a:rPr lang="de-DE" dirty="0" smtClean="0"/>
              <a:t>Gardens</a:t>
            </a:r>
            <a:r>
              <a:rPr lang="de-DE" dirty="0" smtClean="0"/>
              <a:t> (Folie 6)</a:t>
            </a:r>
          </a:p>
          <a:p>
            <a:pPr>
              <a:buFontTx/>
              <a:buChar char="-"/>
            </a:pPr>
            <a:r>
              <a:rPr lang="de-DE" dirty="0" smtClean="0"/>
              <a:t>Wohnviertel (Folie 10)</a:t>
            </a:r>
          </a:p>
          <a:p>
            <a:pPr>
              <a:buFontTx/>
              <a:buChar char="-"/>
            </a:pPr>
            <a:r>
              <a:rPr lang="de-DE" sz="3600" b="1" dirty="0" smtClean="0">
                <a:solidFill>
                  <a:srgbClr val="FFC000"/>
                </a:solidFill>
                <a:latin typeface="Xenotron MIT" pitchFamily="2" charset="0"/>
              </a:rPr>
              <a:t>T</a:t>
            </a:r>
            <a:r>
              <a:rPr lang="de-DE" dirty="0" smtClean="0">
                <a:solidFill>
                  <a:srgbClr val="FFC000"/>
                </a:solidFill>
                <a:latin typeface="Xenotron MIT" pitchFamily="2" charset="0"/>
              </a:rPr>
              <a:t>ogether</a:t>
            </a:r>
            <a:r>
              <a:rPr lang="de-DE" sz="3600" b="1" dirty="0" smtClean="0">
                <a:solidFill>
                  <a:srgbClr val="FFC000"/>
                </a:solidFill>
                <a:latin typeface="Xenotron MIT" pitchFamily="2" charset="0"/>
              </a:rPr>
              <a:t>S</a:t>
            </a:r>
            <a:r>
              <a:rPr lang="de-DE" dirty="0" smtClean="0">
                <a:solidFill>
                  <a:srgbClr val="FFC000"/>
                </a:solidFill>
                <a:latin typeface="Xenotron MIT" pitchFamily="2" charset="0"/>
              </a:rPr>
              <a:t>mart</a:t>
            </a:r>
            <a:r>
              <a:rPr lang="de-DE" dirty="0" smtClean="0">
                <a:solidFill>
                  <a:srgbClr val="FFC000"/>
                </a:solidFill>
                <a:latin typeface="Xenotron MIT" pitchFamily="2" charset="0"/>
              </a:rPr>
              <a:t> </a:t>
            </a:r>
            <a:r>
              <a:rPr lang="de-DE" dirty="0" smtClean="0"/>
              <a:t>(Folie 8)</a:t>
            </a:r>
          </a:p>
          <a:p>
            <a:pPr>
              <a:buFontTx/>
              <a:buChar char="-"/>
            </a:pPr>
            <a:r>
              <a:rPr lang="de-DE" dirty="0" smtClean="0"/>
              <a:t>Gründer Denkmal und Rathaus(Folie 11)</a:t>
            </a:r>
          </a:p>
          <a:p>
            <a:pPr>
              <a:buFontTx/>
              <a:buChar char="-"/>
            </a:pPr>
            <a:r>
              <a:rPr lang="de-DE" dirty="0" smtClean="0"/>
              <a:t>House </a:t>
            </a:r>
            <a:r>
              <a:rPr lang="de-DE" dirty="0" smtClean="0"/>
              <a:t>of</a:t>
            </a:r>
            <a:r>
              <a:rPr lang="de-DE" dirty="0" smtClean="0"/>
              <a:t> </a:t>
            </a:r>
            <a:r>
              <a:rPr lang="de-DE" dirty="0" smtClean="0"/>
              <a:t>Tolerance</a:t>
            </a:r>
            <a:r>
              <a:rPr lang="de-DE" dirty="0" smtClean="0"/>
              <a:t>(Folie 12)</a:t>
            </a:r>
          </a:p>
          <a:p>
            <a:pPr>
              <a:buFontTx/>
              <a:buChar char="-"/>
            </a:pPr>
            <a:r>
              <a:rPr lang="de-DE" dirty="0" smtClean="0"/>
              <a:t>Fortbewegungsmittel frei wählbar (Elektroauto, Fahrrad, Pferd oder zu Cyber- </a:t>
            </a:r>
            <a:r>
              <a:rPr lang="de-DE" dirty="0" err="1" smtClean="0"/>
              <a:t>Horse</a:t>
            </a:r>
            <a:r>
              <a:rPr lang="de-DE" dirty="0" smtClean="0"/>
              <a:t>, zu Fuß, </a:t>
            </a:r>
            <a:r>
              <a:rPr lang="de-DE" dirty="0" smtClean="0"/>
              <a:t>Levitation Disc, eine elektrische, frei schwebende Scheibe, die sich durch Gewichtsverlagerung steuern lässt)</a:t>
            </a:r>
          </a:p>
          <a:p>
            <a:pPr>
              <a:buFontTx/>
              <a:buChar char="-"/>
            </a:pPr>
            <a:r>
              <a:rPr lang="de-DE" dirty="0" smtClean="0"/>
              <a:t>Übernachtung möglich</a:t>
            </a:r>
            <a:endParaRPr lang="de-DE" dirty="0" smtClean="0"/>
          </a:p>
          <a:p>
            <a:pPr>
              <a:buNone/>
            </a:pPr>
            <a:endParaRPr lang="de-DE" dirty="0" smtClean="0">
              <a:solidFill>
                <a:srgbClr val="FFC000"/>
              </a:solidFill>
              <a:latin typeface="Xenotron MIT" pitchFamily="2" charset="0"/>
            </a:endParaRP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5400" dirty="0" smtClean="0">
                <a:solidFill>
                  <a:srgbClr val="FF0000"/>
                </a:solidFill>
                <a:latin typeface="French Script MT" pitchFamily="66" charset="0"/>
              </a:rPr>
              <a:t>Für Sie und Ihn</a:t>
            </a:r>
            <a:endParaRPr lang="de-DE" sz="5400" dirty="0">
              <a:solidFill>
                <a:srgbClr val="FF0000"/>
              </a:solidFill>
              <a:latin typeface="French Script MT" pitchFamily="66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Diese Tour ist extra für Pärchen gemacht.</a:t>
            </a:r>
          </a:p>
          <a:p>
            <a:pPr>
              <a:buFontTx/>
              <a:buChar char="-"/>
            </a:pPr>
            <a:r>
              <a:rPr lang="de-DE" dirty="0" smtClean="0"/>
              <a:t>Kutsche, gezogen von zwei mächtigen Cyber- </a:t>
            </a:r>
            <a:r>
              <a:rPr lang="de-DE" dirty="0" err="1" smtClean="0"/>
              <a:t>Horses</a:t>
            </a:r>
            <a:endParaRPr lang="de-DE" dirty="0" smtClean="0"/>
          </a:p>
          <a:p>
            <a:pPr>
              <a:buFontTx/>
              <a:buChar char="-"/>
            </a:pPr>
            <a:r>
              <a:rPr lang="de-DE" dirty="0" smtClean="0"/>
              <a:t>Romantisches Essen im Stadtpark</a:t>
            </a:r>
          </a:p>
          <a:p>
            <a:pPr>
              <a:buFontTx/>
              <a:buChar char="-"/>
            </a:pPr>
            <a:r>
              <a:rPr lang="de-DE" dirty="0" smtClean="0"/>
              <a:t>Wohnviertel</a:t>
            </a:r>
          </a:p>
          <a:p>
            <a:pPr>
              <a:buFontTx/>
              <a:buChar char="-"/>
            </a:pPr>
            <a:r>
              <a:rPr lang="de-DE" dirty="0" smtClean="0"/>
              <a:t>Gründerdenkmal und Rathaus</a:t>
            </a:r>
          </a:p>
          <a:p>
            <a:pPr>
              <a:buFontTx/>
              <a:buChar char="-"/>
            </a:pPr>
            <a:r>
              <a:rPr lang="de-DE" dirty="0" smtClean="0"/>
              <a:t>Übernachtung in eigenem DimensionsHaus(Folie 10)</a:t>
            </a:r>
            <a:endParaRPr lang="de-DE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4800" dirty="0" smtClean="0">
                <a:solidFill>
                  <a:schemeClr val="accent6"/>
                </a:solidFill>
                <a:latin typeface="AR HERMANN" pitchFamily="2" charset="0"/>
              </a:rPr>
              <a:t>F</a:t>
            </a:r>
            <a:r>
              <a:rPr lang="de-DE" sz="4800" dirty="0" smtClean="0">
                <a:solidFill>
                  <a:schemeClr val="accent1">
                    <a:lumMod val="75000"/>
                  </a:schemeClr>
                </a:solidFill>
                <a:latin typeface="AR HERMANN" pitchFamily="2" charset="0"/>
              </a:rPr>
              <a:t>a</a:t>
            </a:r>
            <a:r>
              <a:rPr lang="de-DE" sz="4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 HERMANN" pitchFamily="2" charset="0"/>
              </a:rPr>
              <a:t>m</a:t>
            </a:r>
            <a:r>
              <a:rPr lang="de-DE" sz="4800" dirty="0" smtClean="0">
                <a:solidFill>
                  <a:schemeClr val="accent3">
                    <a:lumMod val="75000"/>
                  </a:schemeClr>
                </a:solidFill>
                <a:latin typeface="AR HERMANN" pitchFamily="2" charset="0"/>
              </a:rPr>
              <a:t>i</a:t>
            </a:r>
            <a:r>
              <a:rPr lang="de-DE" sz="4800" dirty="0" smtClean="0">
                <a:solidFill>
                  <a:srgbClr val="7030A0"/>
                </a:solidFill>
                <a:latin typeface="AR HERMANN" pitchFamily="2" charset="0"/>
              </a:rPr>
              <a:t>l</a:t>
            </a:r>
            <a:r>
              <a:rPr lang="de-DE" sz="4800" dirty="0" smtClean="0">
                <a:solidFill>
                  <a:srgbClr val="FFC000"/>
                </a:solidFill>
                <a:latin typeface="AR HERMANN" pitchFamily="2" charset="0"/>
              </a:rPr>
              <a:t>y</a:t>
            </a:r>
            <a:r>
              <a:rPr lang="de-DE" sz="4800" dirty="0" smtClean="0">
                <a:latin typeface="AR HERMANN" pitchFamily="2" charset="0"/>
              </a:rPr>
              <a:t> </a:t>
            </a:r>
            <a:r>
              <a:rPr lang="de-DE" sz="4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 HERMANN" pitchFamily="2" charset="0"/>
              </a:rPr>
              <a:t>T</a:t>
            </a:r>
            <a:r>
              <a:rPr lang="de-DE" sz="4800" dirty="0" smtClean="0">
                <a:solidFill>
                  <a:schemeClr val="accent2">
                    <a:lumMod val="75000"/>
                  </a:schemeClr>
                </a:solidFill>
                <a:latin typeface="AR HERMANN" pitchFamily="2" charset="0"/>
              </a:rPr>
              <a:t>i</a:t>
            </a:r>
            <a:r>
              <a:rPr lang="de-DE" sz="4800" dirty="0" smtClean="0">
                <a:solidFill>
                  <a:srgbClr val="92D050"/>
                </a:solidFill>
                <a:latin typeface="AR HERMANN" pitchFamily="2" charset="0"/>
              </a:rPr>
              <a:t>m</a:t>
            </a:r>
            <a:r>
              <a:rPr lang="de-DE" sz="4800" dirty="0" smtClean="0">
                <a:solidFill>
                  <a:schemeClr val="accent6">
                    <a:lumMod val="75000"/>
                  </a:schemeClr>
                </a:solidFill>
                <a:latin typeface="AR HERMANN" pitchFamily="2" charset="0"/>
              </a:rPr>
              <a:t>e</a:t>
            </a:r>
            <a:endParaRPr lang="de-DE" sz="4800" dirty="0">
              <a:solidFill>
                <a:schemeClr val="accent6">
                  <a:lumMod val="75000"/>
                </a:schemeClr>
              </a:solidFill>
              <a:latin typeface="AR HERMANN" pitchFamily="2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dirty="0" smtClean="0"/>
              <a:t>Diese Tour ist extra für </a:t>
            </a:r>
            <a:r>
              <a:rPr lang="de-DE" dirty="0"/>
              <a:t>F</a:t>
            </a:r>
            <a:r>
              <a:rPr lang="de-DE" dirty="0" smtClean="0"/>
              <a:t>amilien gemacht.</a:t>
            </a:r>
          </a:p>
          <a:p>
            <a:pPr>
              <a:buNone/>
            </a:pPr>
            <a:r>
              <a:rPr lang="de-DE" dirty="0" smtClean="0"/>
              <a:t>Mit einer </a:t>
            </a:r>
            <a:r>
              <a:rPr lang="de-DE" dirty="0" err="1" smtClean="0"/>
              <a:t>Ralley</a:t>
            </a:r>
            <a:r>
              <a:rPr lang="de-DE" dirty="0" smtClean="0"/>
              <a:t>  geht es auf Pferd oder </a:t>
            </a:r>
          </a:p>
          <a:p>
            <a:pPr>
              <a:buNone/>
            </a:pPr>
            <a:r>
              <a:rPr lang="de-DE" dirty="0" smtClean="0"/>
              <a:t>Levitation Disc durch die Stadt.</a:t>
            </a:r>
          </a:p>
          <a:p>
            <a:pPr>
              <a:buNone/>
            </a:pPr>
            <a:r>
              <a:rPr lang="de-DE" dirty="0" smtClean="0"/>
              <a:t>-Stadtschule</a:t>
            </a:r>
          </a:p>
          <a:p>
            <a:pPr>
              <a:buNone/>
            </a:pPr>
            <a:r>
              <a:rPr lang="de-DE" dirty="0" smtClean="0"/>
              <a:t>-Gründerdenkmal und Rathaus</a:t>
            </a:r>
          </a:p>
          <a:p>
            <a:pPr>
              <a:buNone/>
            </a:pPr>
            <a:r>
              <a:rPr lang="de-DE" dirty="0" smtClean="0"/>
              <a:t>-House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Tolerance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>-Übernachtung in einem </a:t>
            </a:r>
            <a:r>
              <a:rPr lang="de-DE" dirty="0" smtClean="0"/>
              <a:t>DimensionsHaus</a:t>
            </a:r>
            <a:endParaRPr lang="de-DE" dirty="0" smtClean="0"/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COF</a:t>
            </a:r>
            <a:br>
              <a:rPr lang="de-DE" dirty="0" smtClean="0"/>
            </a:br>
            <a:r>
              <a:rPr lang="de-DE" dirty="0" smtClean="0"/>
              <a:t>Nahrungsmittelproduktion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de-DE" dirty="0" smtClean="0"/>
              <a:t>In der ganzen Stadt gibt so genannte </a:t>
            </a:r>
            <a:r>
              <a:rPr lang="de-DE" dirty="0" smtClean="0"/>
              <a:t>Flying</a:t>
            </a:r>
            <a:endParaRPr lang="de-DE" dirty="0"/>
          </a:p>
          <a:p>
            <a:pPr>
              <a:buNone/>
            </a:pPr>
            <a:r>
              <a:rPr lang="de-DE" dirty="0" smtClean="0"/>
              <a:t>Gardens</a:t>
            </a:r>
            <a:r>
              <a:rPr lang="de-DE" dirty="0" smtClean="0"/>
              <a:t>, Fliegende Gärten, die mit Gemüse, Obst</a:t>
            </a:r>
          </a:p>
          <a:p>
            <a:pPr>
              <a:buNone/>
            </a:pPr>
            <a:r>
              <a:rPr lang="de-DE" dirty="0" smtClean="0"/>
              <a:t>und Kräutern bepflanzt sind. Die Erfinderin </a:t>
            </a:r>
            <a:r>
              <a:rPr lang="de-DE" dirty="0" smtClean="0"/>
              <a:t>Dr.Leslie</a:t>
            </a:r>
            <a:endParaRPr lang="de-DE" dirty="0"/>
          </a:p>
          <a:p>
            <a:pPr>
              <a:buNone/>
            </a:pPr>
            <a:r>
              <a:rPr lang="de-DE" dirty="0" err="1" smtClean="0"/>
              <a:t>Kerasat</a:t>
            </a:r>
            <a:r>
              <a:rPr lang="de-DE" dirty="0"/>
              <a:t> e</a:t>
            </a:r>
            <a:r>
              <a:rPr lang="de-DE" dirty="0" smtClean="0"/>
              <a:t>rfand vor zwei Jahren (2018) einen</a:t>
            </a:r>
          </a:p>
          <a:p>
            <a:pPr>
              <a:buNone/>
            </a:pPr>
            <a:r>
              <a:rPr lang="de-DE" dirty="0" smtClean="0"/>
              <a:t>Apparat, in dem alle </a:t>
            </a:r>
            <a:r>
              <a:rPr lang="de-DE" dirty="0"/>
              <a:t>L</a:t>
            </a:r>
            <a:r>
              <a:rPr lang="de-DE" dirty="0" smtClean="0"/>
              <a:t>ebensmittel von Pommes, </a:t>
            </a:r>
          </a:p>
          <a:p>
            <a:pPr>
              <a:buNone/>
            </a:pPr>
            <a:r>
              <a:rPr lang="de-DE" dirty="0" smtClean="0"/>
              <a:t>über Milchreis bis hin zu Schnitzel hergestellt </a:t>
            </a:r>
          </a:p>
          <a:p>
            <a:pPr>
              <a:buNone/>
            </a:pPr>
            <a:r>
              <a:rPr lang="de-DE" dirty="0" smtClean="0"/>
              <a:t>werden können. Das Einzige, was diese Maschine </a:t>
            </a:r>
          </a:p>
          <a:p>
            <a:pPr>
              <a:buNone/>
            </a:pPr>
            <a:r>
              <a:rPr lang="de-DE" dirty="0" smtClean="0"/>
              <a:t>dafür braucht, sind Gemüse, Obst, Kräuter und der </a:t>
            </a:r>
          </a:p>
          <a:p>
            <a:pPr>
              <a:buNone/>
            </a:pPr>
            <a:r>
              <a:rPr lang="de-DE" dirty="0" smtClean="0"/>
              <a:t>von </a:t>
            </a:r>
            <a:r>
              <a:rPr lang="de-DE" dirty="0" smtClean="0"/>
              <a:t>Teona</a:t>
            </a:r>
            <a:r>
              <a:rPr lang="de-DE" dirty="0" smtClean="0"/>
              <a:t> le </a:t>
            </a:r>
            <a:r>
              <a:rPr lang="de-DE" dirty="0" smtClean="0"/>
              <a:t>Sarabella</a:t>
            </a:r>
            <a:r>
              <a:rPr lang="de-DE" dirty="0" smtClean="0"/>
              <a:t> entwickelte Rohstoff</a:t>
            </a:r>
          </a:p>
          <a:p>
            <a:pPr>
              <a:buNone/>
            </a:pPr>
            <a:r>
              <a:rPr lang="de-DE" dirty="0" smtClean="0"/>
              <a:t> </a:t>
            </a:r>
            <a:r>
              <a:rPr lang="de-DE" dirty="0" smtClean="0"/>
              <a:t>Centusäure</a:t>
            </a:r>
            <a:r>
              <a:rPr lang="de-DE" dirty="0" smtClean="0"/>
              <a:t>. Diese Säure kann bestimmten Stoffen einen </a:t>
            </a:r>
          </a:p>
          <a:p>
            <a:pPr>
              <a:buNone/>
            </a:pPr>
            <a:r>
              <a:rPr lang="de-DE" dirty="0" smtClean="0"/>
              <a:t>anderen Geschmack geben und sie äußerlich verändern.</a:t>
            </a:r>
            <a:endParaRPr lang="de-DE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4" name="Inhaltsplatzhalter 3" descr="lebensmittelproduktio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73024" y="1196752"/>
            <a:ext cx="9217024" cy="7594444"/>
          </a:xfr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Energiegewinnung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de-DE" dirty="0" smtClean="0"/>
              <a:t>Das Bauunternehmen </a:t>
            </a:r>
            <a:r>
              <a:rPr lang="de-DE" i="1" dirty="0" smtClean="0"/>
              <a:t>Jutro</a:t>
            </a:r>
            <a:r>
              <a:rPr lang="de-DE" i="1" dirty="0" smtClean="0"/>
              <a:t> Venture </a:t>
            </a:r>
            <a:r>
              <a:rPr lang="de-DE" dirty="0" smtClean="0"/>
              <a:t>stellte 2017</a:t>
            </a:r>
          </a:p>
          <a:p>
            <a:pPr>
              <a:buNone/>
            </a:pPr>
            <a:r>
              <a:rPr lang="de-DE" dirty="0" smtClean="0"/>
              <a:t>das Fitnesscenter 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sz="3600" b="1" dirty="0" smtClean="0">
                <a:solidFill>
                  <a:srgbClr val="FFC000"/>
                </a:solidFill>
                <a:latin typeface="Xenotron MIT" pitchFamily="2" charset="0"/>
              </a:rPr>
              <a:t>T</a:t>
            </a:r>
            <a:r>
              <a:rPr lang="de-DE" dirty="0" smtClean="0">
                <a:solidFill>
                  <a:srgbClr val="FFC000"/>
                </a:solidFill>
                <a:latin typeface="Xenotron MIT" pitchFamily="2" charset="0"/>
              </a:rPr>
              <a:t>ogether</a:t>
            </a:r>
            <a:r>
              <a:rPr lang="de-DE" sz="3600" b="1" dirty="0" smtClean="0">
                <a:solidFill>
                  <a:srgbClr val="FFC000"/>
                </a:solidFill>
                <a:latin typeface="Xenotron MIT" pitchFamily="2" charset="0"/>
              </a:rPr>
              <a:t>S</a:t>
            </a:r>
            <a:r>
              <a:rPr lang="de-DE" dirty="0" smtClean="0">
                <a:solidFill>
                  <a:srgbClr val="FFC000"/>
                </a:solidFill>
                <a:latin typeface="Xenotron MIT" pitchFamily="2" charset="0"/>
              </a:rPr>
              <a:t>mart</a:t>
            </a:r>
            <a:endParaRPr lang="de-DE" dirty="0" smtClean="0">
              <a:solidFill>
                <a:srgbClr val="FFC000"/>
              </a:solidFill>
              <a:latin typeface="Xenotron MIT" pitchFamily="2" charset="0"/>
            </a:endParaRPr>
          </a:p>
          <a:p>
            <a:pPr>
              <a:buNone/>
            </a:pPr>
            <a:r>
              <a:rPr lang="de-DE" dirty="0" smtClean="0">
                <a:latin typeface="Xenotron MIT" pitchFamily="2" charset="0"/>
              </a:rPr>
              <a:t> </a:t>
            </a:r>
          </a:p>
          <a:p>
            <a:pPr>
              <a:buNone/>
            </a:pPr>
            <a:r>
              <a:rPr lang="de-DE" dirty="0" smtClean="0"/>
              <a:t>fertig. Alle Fitnessgeräte in </a:t>
            </a:r>
            <a:r>
              <a:rPr lang="de-DE" dirty="0" smtClean="0">
                <a:solidFill>
                  <a:srgbClr val="FFC000"/>
                </a:solidFill>
                <a:latin typeface="Xenotron MIT" pitchFamily="2" charset="0"/>
              </a:rPr>
              <a:t>TS</a:t>
            </a:r>
            <a:r>
              <a:rPr lang="de-DE" dirty="0" smtClean="0"/>
              <a:t> sind mit einer </a:t>
            </a:r>
          </a:p>
          <a:p>
            <a:pPr>
              <a:buNone/>
            </a:pPr>
            <a:r>
              <a:rPr lang="de-DE" dirty="0" smtClean="0"/>
              <a:t>riesigen </a:t>
            </a:r>
            <a:r>
              <a:rPr lang="de-DE" dirty="0"/>
              <a:t>B</a:t>
            </a:r>
            <a:r>
              <a:rPr lang="de-DE" dirty="0" smtClean="0"/>
              <a:t>atterie verbunden. Wenn nun z.B. ein </a:t>
            </a:r>
          </a:p>
          <a:p>
            <a:pPr>
              <a:buNone/>
            </a:pPr>
            <a:r>
              <a:rPr lang="de-DE" dirty="0" smtClean="0"/>
              <a:t>Sportler auf ein Fahrrad steigt, werden die </a:t>
            </a:r>
          </a:p>
          <a:p>
            <a:pPr>
              <a:buNone/>
            </a:pPr>
            <a:r>
              <a:rPr lang="de-DE" dirty="0" smtClean="0"/>
              <a:t>Bewegungen, die er , beim in die Pedale treten </a:t>
            </a:r>
          </a:p>
          <a:p>
            <a:pPr>
              <a:buNone/>
            </a:pPr>
            <a:r>
              <a:rPr lang="de-DE" dirty="0" smtClean="0"/>
              <a:t>macht, in elektrischen Strom umgewandelt und in </a:t>
            </a:r>
          </a:p>
          <a:p>
            <a:pPr>
              <a:buNone/>
            </a:pPr>
            <a:r>
              <a:rPr lang="de-DE" dirty="0" smtClean="0"/>
              <a:t>der Batterie gespeichert. Später werden sie dann an die </a:t>
            </a:r>
          </a:p>
          <a:p>
            <a:pPr>
              <a:buNone/>
            </a:pPr>
            <a:r>
              <a:rPr lang="de-DE" dirty="0" smtClean="0"/>
              <a:t>einzelnen Haushalte in COF weitergeleitet.</a:t>
            </a:r>
            <a:endParaRPr lang="de-DE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4" name="Inhaltsplatzhalter 3" descr="together smar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044624" y="188640"/>
            <a:ext cx="11366972" cy="118524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671</Words>
  <Application>Microsoft Office PowerPoint</Application>
  <PresentationFormat>Bildschirmpräsentation (4:3)</PresentationFormat>
  <Paragraphs>104</Paragraphs>
  <Slides>15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Larissa-Design</vt:lpstr>
      <vt:lpstr>City  Of Future Stadtführungen</vt:lpstr>
      <vt:lpstr>Folie 2</vt:lpstr>
      <vt:lpstr>Classic Tour</vt:lpstr>
      <vt:lpstr>Für Sie und Ihn</vt:lpstr>
      <vt:lpstr>Family Time</vt:lpstr>
      <vt:lpstr>COF Nahrungsmittelproduktion</vt:lpstr>
      <vt:lpstr>Folie 7</vt:lpstr>
      <vt:lpstr>Energiegewinnung</vt:lpstr>
      <vt:lpstr>Folie 9</vt:lpstr>
      <vt:lpstr>Wohnviertel</vt:lpstr>
      <vt:lpstr>Gründer Denkmal und Rathaus</vt:lpstr>
      <vt:lpstr>House of Tolerance</vt:lpstr>
      <vt:lpstr>Stadtregeln</vt:lpstr>
      <vt:lpstr>Folie 14</vt:lpstr>
      <vt:lpstr>Folie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City  Of Future Stadtführungen</dc:title>
  <dc:creator>Home</dc:creator>
  <cp:lastModifiedBy>Home</cp:lastModifiedBy>
  <cp:revision>41</cp:revision>
  <dcterms:created xsi:type="dcterms:W3CDTF">2015-10-05T16:51:35Z</dcterms:created>
  <dcterms:modified xsi:type="dcterms:W3CDTF">2015-10-05T20:09:39Z</dcterms:modified>
</cp:coreProperties>
</file>