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73DEF-E2B8-46C6-8F50-A21B6609E37E}" v="5" dt="2026-06-24T10:19:07.0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4" y="4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 Stolz" userId="751df2e568194bfd" providerId="LiveId" clId="{23CF8AB6-87D7-4F1F-934F-81BBA16A2E6A}"/>
    <pc:docChg chg="modSld">
      <pc:chgData name="Rosi Stolz" userId="751df2e568194bfd" providerId="LiveId" clId="{23CF8AB6-87D7-4F1F-934F-81BBA16A2E6A}" dt="2026-06-24T10:19:07.022" v="13" actId="14826"/>
      <pc:docMkLst>
        <pc:docMk/>
      </pc:docMkLst>
      <pc:sldChg chg="modSp mod">
        <pc:chgData name="Rosi Stolz" userId="751df2e568194bfd" providerId="LiveId" clId="{23CF8AB6-87D7-4F1F-934F-81BBA16A2E6A}" dt="2026-06-24T10:16:47.380" v="12" actId="14100"/>
        <pc:sldMkLst>
          <pc:docMk/>
          <pc:sldMk cId="0" sldId="261"/>
        </pc:sldMkLst>
        <pc:spChg chg="mod">
          <ac:chgData name="Rosi Stolz" userId="751df2e568194bfd" providerId="LiveId" clId="{23CF8AB6-87D7-4F1F-934F-81BBA16A2E6A}" dt="2026-06-24T10:14:26.428" v="10" actId="14100"/>
          <ac:spMkLst>
            <pc:docMk/>
            <pc:sldMk cId="0" sldId="261"/>
            <ac:spMk id="9" creationId="{00000000-0000-0000-0000-000000000000}"/>
          </ac:spMkLst>
        </pc:spChg>
        <pc:picChg chg="mod">
          <ac:chgData name="Rosi Stolz" userId="751df2e568194bfd" providerId="LiveId" clId="{23CF8AB6-87D7-4F1F-934F-81BBA16A2E6A}" dt="2026-06-24T10:11:02.344" v="0" actId="14826"/>
          <ac:picMkLst>
            <pc:docMk/>
            <pc:sldMk cId="0" sldId="261"/>
            <ac:picMk id="3" creationId="{00000000-0000-0000-0000-000000000000}"/>
          </ac:picMkLst>
        </pc:picChg>
        <pc:picChg chg="mod">
          <ac:chgData name="Rosi Stolz" userId="751df2e568194bfd" providerId="LiveId" clId="{23CF8AB6-87D7-4F1F-934F-81BBA16A2E6A}" dt="2026-06-24T10:13:31.576" v="5" actId="14826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Rosi Stolz" userId="751df2e568194bfd" providerId="LiveId" clId="{23CF8AB6-87D7-4F1F-934F-81BBA16A2E6A}" dt="2026-06-24T10:16:47.380" v="12" actId="14100"/>
          <ac:picMkLst>
            <pc:docMk/>
            <pc:sldMk cId="0" sldId="261"/>
            <ac:picMk id="5" creationId="{00000000-0000-0000-0000-000000000000}"/>
          </ac:picMkLst>
        </pc:picChg>
        <pc:picChg chg="mod">
          <ac:chgData name="Rosi Stolz" userId="751df2e568194bfd" providerId="LiveId" clId="{23CF8AB6-87D7-4F1F-934F-81BBA16A2E6A}" dt="2026-06-24T10:12:43.044" v="4" actId="14100"/>
          <ac:picMkLst>
            <pc:docMk/>
            <pc:sldMk cId="0" sldId="261"/>
            <ac:picMk id="6" creationId="{00000000-0000-0000-0000-000000000000}"/>
          </ac:picMkLst>
        </pc:picChg>
      </pc:sldChg>
      <pc:sldChg chg="modSp">
        <pc:chgData name="Rosi Stolz" userId="751df2e568194bfd" providerId="LiveId" clId="{23CF8AB6-87D7-4F1F-934F-81BBA16A2E6A}" dt="2026-06-24T10:19:07.022" v="13" actId="14826"/>
        <pc:sldMkLst>
          <pc:docMk/>
          <pc:sldMk cId="0" sldId="263"/>
        </pc:sldMkLst>
        <pc:spChg chg="mod">
          <ac:chgData name="Rosi Stolz" userId="751df2e568194bfd" providerId="LiveId" clId="{23CF8AB6-87D7-4F1F-934F-81BBA16A2E6A}" dt="2026-06-24T10:19:07.022" v="13" actId="14826"/>
          <ac:spMkLst>
            <pc:docMk/>
            <pc:sldMk cId="0" sldId="263"/>
            <ac:spMk id="3" creationId="{00000000-0000-0000-0000-000000000000}"/>
          </ac:spMkLst>
        </pc:spChg>
        <pc:grpChg chg="mod">
          <ac:chgData name="Rosi Stolz" userId="751df2e568194bfd" providerId="LiveId" clId="{23CF8AB6-87D7-4F1F-934F-81BBA16A2E6A}" dt="2026-06-24T10:19:07.022" v="13" actId="14826"/>
          <ac:grpSpMkLst>
            <pc:docMk/>
            <pc:sldMk cId="0" sldId="263"/>
            <ac:grpSpMk id="2" creationId="{00000000-0000-0000-0000-000000000000}"/>
          </ac:grpSpMkLst>
        </pc:grpChg>
        <pc:picChg chg="mod">
          <ac:chgData name="Rosi Stolz" userId="751df2e568194bfd" providerId="LiveId" clId="{23CF8AB6-87D7-4F1F-934F-81BBA16A2E6A}" dt="2026-06-24T10:19:07.022" v="13" actId="14826"/>
          <ac:picMkLst>
            <pc:docMk/>
            <pc:sldMk cId="0" sldId="263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12981" y="946181"/>
            <a:ext cx="12462037" cy="932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0" i="0">
                <a:solidFill>
                  <a:srgbClr val="3C3C3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68940" y="5406461"/>
            <a:ext cx="11996419" cy="143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3C3C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0" i="0">
                <a:solidFill>
                  <a:srgbClr val="3C3C3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3C3C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0" i="0">
                <a:solidFill>
                  <a:srgbClr val="3C3C3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0" i="0">
                <a:solidFill>
                  <a:srgbClr val="3C3C3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283293"/>
            <a:ext cx="18288000" cy="3004185"/>
          </a:xfrm>
          <a:custGeom>
            <a:avLst/>
            <a:gdLst/>
            <a:ahLst/>
            <a:cxnLst/>
            <a:rect l="l" t="t" r="r" b="b"/>
            <a:pathLst>
              <a:path w="18288000" h="3004184">
                <a:moveTo>
                  <a:pt x="18287998" y="3003706"/>
                </a:moveTo>
                <a:lnTo>
                  <a:pt x="0" y="3003706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003706"/>
                </a:lnTo>
                <a:close/>
              </a:path>
            </a:pathLst>
          </a:custGeom>
          <a:solidFill>
            <a:srgbClr val="CCC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1547" y="521260"/>
            <a:ext cx="6626555" cy="66293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986059" y="11"/>
            <a:ext cx="6874509" cy="6373495"/>
          </a:xfrm>
          <a:custGeom>
            <a:avLst/>
            <a:gdLst/>
            <a:ahLst/>
            <a:cxnLst/>
            <a:rect l="l" t="t" r="r" b="b"/>
            <a:pathLst>
              <a:path w="6874509" h="6373495">
                <a:moveTo>
                  <a:pt x="6492240" y="478396"/>
                </a:moveTo>
                <a:lnTo>
                  <a:pt x="0" y="478396"/>
                </a:lnTo>
                <a:lnTo>
                  <a:pt x="0" y="602221"/>
                </a:lnTo>
                <a:lnTo>
                  <a:pt x="6492240" y="602221"/>
                </a:lnTo>
                <a:lnTo>
                  <a:pt x="6492240" y="478396"/>
                </a:lnTo>
                <a:close/>
              </a:path>
              <a:path w="6874509" h="6373495">
                <a:moveTo>
                  <a:pt x="6873926" y="0"/>
                </a:moveTo>
                <a:lnTo>
                  <a:pt x="6712001" y="0"/>
                </a:lnTo>
                <a:lnTo>
                  <a:pt x="6712001" y="6373393"/>
                </a:lnTo>
                <a:lnTo>
                  <a:pt x="6873926" y="6373393"/>
                </a:lnTo>
                <a:lnTo>
                  <a:pt x="6873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3134" y="741302"/>
            <a:ext cx="15822435" cy="32246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0" i="0">
                <a:solidFill>
                  <a:srgbClr val="3C3C3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5121973"/>
            <a:ext cx="7542530" cy="3804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3C3C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res.uni-bonn.de/pe/de/%40%40logo?logo_type=logo_deskto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de/?utm_source=link-attribution&amp;utm_medium=referral&amp;utm_campaign=image&amp;utm_content=4217686" TargetMode="External"/><Relationship Id="rId4" Type="http://schemas.openxmlformats.org/officeDocument/2006/relationships/hyperlink" Target="https://pixabay.com/de/users/barskefranck-6433778/?utm_source=link-attribution&amp;utm_medium=referral&amp;utm_campaign=image&amp;utm_content=42176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wr.de/swrkultur/wissen/1750939043774%2Clandwirtschaft-kuenstliche-intelligenz-ki-acker-100~_v-16x9%402dL_-6c42aff4e68b43c7868c3240d3ebfa29867457da.png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7787681"/>
            <a:ext cx="648779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120" dirty="0">
                <a:solidFill>
                  <a:srgbClr val="3C3C3C"/>
                </a:solidFill>
                <a:latin typeface="Calibri"/>
                <a:cs typeface="Calibri"/>
              </a:rPr>
              <a:t>Workshop</a:t>
            </a:r>
            <a:r>
              <a:rPr sz="3200" spc="18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C3C3C"/>
                </a:solidFill>
                <a:latin typeface="Calibri"/>
                <a:cs typeface="Calibri"/>
              </a:rPr>
              <a:t>1:</a:t>
            </a:r>
            <a:r>
              <a:rPr sz="3200" spc="18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95" dirty="0">
                <a:solidFill>
                  <a:srgbClr val="3C3C3C"/>
                </a:solidFill>
                <a:latin typeface="Calibri"/>
                <a:cs typeface="Calibri"/>
              </a:rPr>
              <a:t>Warum</a:t>
            </a:r>
            <a:r>
              <a:rPr sz="3200" spc="18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70" dirty="0">
                <a:solidFill>
                  <a:srgbClr val="3C3C3C"/>
                </a:solidFill>
                <a:latin typeface="Calibri"/>
                <a:cs typeface="Calibri"/>
              </a:rPr>
              <a:t>Ernährung</a:t>
            </a:r>
            <a:r>
              <a:rPr sz="3200" spc="18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05" dirty="0">
                <a:solidFill>
                  <a:srgbClr val="3C3C3C"/>
                </a:solidFill>
                <a:latin typeface="Calibri"/>
                <a:cs typeface="Calibri"/>
              </a:rPr>
              <a:t>der </a:t>
            </a:r>
            <a:r>
              <a:rPr sz="3200" spc="75" dirty="0">
                <a:solidFill>
                  <a:srgbClr val="3C3C3C"/>
                </a:solidFill>
                <a:latin typeface="Calibri"/>
                <a:cs typeface="Calibri"/>
              </a:rPr>
              <a:t>Zukunft</a:t>
            </a:r>
            <a:r>
              <a:rPr sz="3200" spc="26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40" dirty="0">
                <a:solidFill>
                  <a:srgbClr val="3C3C3C"/>
                </a:solidFill>
                <a:latin typeface="Calibri"/>
                <a:cs typeface="Calibri"/>
              </a:rPr>
              <a:t>neue</a:t>
            </a:r>
            <a:r>
              <a:rPr sz="3200" spc="26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204" dirty="0">
                <a:solidFill>
                  <a:srgbClr val="3C3C3C"/>
                </a:solidFill>
                <a:latin typeface="Calibri"/>
                <a:cs typeface="Calibri"/>
              </a:rPr>
              <a:t>Lösungen</a:t>
            </a:r>
            <a:r>
              <a:rPr sz="3200" spc="26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40" dirty="0">
                <a:solidFill>
                  <a:srgbClr val="3C3C3C"/>
                </a:solidFill>
                <a:latin typeface="Calibri"/>
                <a:cs typeface="Calibri"/>
              </a:rPr>
              <a:t>braucht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2056418"/>
            <a:ext cx="7444105" cy="407987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2700" marR="5080">
              <a:lnSpc>
                <a:spcPts val="7590"/>
              </a:lnSpc>
              <a:spcBef>
                <a:spcPts val="1645"/>
              </a:spcBef>
            </a:pPr>
            <a:r>
              <a:rPr sz="7600" dirty="0">
                <a:solidFill>
                  <a:srgbClr val="3C3C3C"/>
                </a:solidFill>
                <a:latin typeface="Palatino Linotype"/>
                <a:cs typeface="Palatino Linotype"/>
              </a:rPr>
              <a:t>Wie</a:t>
            </a:r>
            <a:r>
              <a:rPr sz="7600" spc="-19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385" dirty="0">
                <a:solidFill>
                  <a:srgbClr val="3C3C3C"/>
                </a:solidFill>
                <a:latin typeface="Palatino Linotype"/>
                <a:cs typeface="Palatino Linotype"/>
              </a:rPr>
              <a:t>sichern</a:t>
            </a:r>
            <a:r>
              <a:rPr sz="7600" spc="-18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350" dirty="0">
                <a:solidFill>
                  <a:srgbClr val="3C3C3C"/>
                </a:solidFill>
                <a:latin typeface="Palatino Linotype"/>
                <a:cs typeface="Palatino Linotype"/>
              </a:rPr>
              <a:t>wir </a:t>
            </a:r>
            <a:r>
              <a:rPr sz="7600" spc="-375" dirty="0">
                <a:solidFill>
                  <a:srgbClr val="3C3C3C"/>
                </a:solidFill>
                <a:latin typeface="Palatino Linotype"/>
                <a:cs typeface="Palatino Linotype"/>
              </a:rPr>
              <a:t>Ernährung</a:t>
            </a:r>
            <a:r>
              <a:rPr sz="7600" spc="-24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185" dirty="0">
                <a:solidFill>
                  <a:srgbClr val="3C3C3C"/>
                </a:solidFill>
                <a:latin typeface="Palatino Linotype"/>
                <a:cs typeface="Palatino Linotype"/>
              </a:rPr>
              <a:t>in</a:t>
            </a:r>
            <a:r>
              <a:rPr sz="7600" spc="-26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335" dirty="0">
                <a:solidFill>
                  <a:srgbClr val="3C3C3C"/>
                </a:solidFill>
                <a:latin typeface="Palatino Linotype"/>
                <a:cs typeface="Palatino Linotype"/>
              </a:rPr>
              <a:t>einer </a:t>
            </a:r>
            <a:r>
              <a:rPr sz="7600" spc="-390" dirty="0">
                <a:solidFill>
                  <a:srgbClr val="3C3C3C"/>
                </a:solidFill>
                <a:latin typeface="Palatino Linotype"/>
                <a:cs typeface="Palatino Linotype"/>
              </a:rPr>
              <a:t>sich</a:t>
            </a:r>
            <a:r>
              <a:rPr sz="7600" spc="-229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490" dirty="0">
                <a:solidFill>
                  <a:srgbClr val="3C3C3C"/>
                </a:solidFill>
                <a:latin typeface="Palatino Linotype"/>
                <a:cs typeface="Palatino Linotype"/>
              </a:rPr>
              <a:t>verändernden </a:t>
            </a:r>
            <a:r>
              <a:rPr sz="7600" spc="-20" dirty="0">
                <a:solidFill>
                  <a:srgbClr val="3C3C3C"/>
                </a:solidFill>
                <a:latin typeface="Palatino Linotype"/>
                <a:cs typeface="Palatino Linotype"/>
              </a:rPr>
              <a:t>Welt?</a:t>
            </a:r>
            <a:endParaRPr sz="7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225" dirty="0"/>
              <a:t>Gentechnik</a:t>
            </a:r>
            <a:r>
              <a:rPr sz="5950" spc="-170" dirty="0"/>
              <a:t> </a:t>
            </a:r>
            <a:r>
              <a:rPr sz="5950" spc="-250" dirty="0"/>
              <a:t>im</a:t>
            </a:r>
            <a:r>
              <a:rPr sz="5950" spc="-165" dirty="0"/>
              <a:t> </a:t>
            </a:r>
            <a:r>
              <a:rPr sz="5950" spc="-400" dirty="0"/>
              <a:t>Essen</a:t>
            </a:r>
            <a:r>
              <a:rPr sz="5950" spc="-170" dirty="0"/>
              <a:t> </a:t>
            </a:r>
            <a:r>
              <a:rPr sz="5950" spc="655" dirty="0"/>
              <a:t>-</a:t>
            </a:r>
            <a:r>
              <a:rPr sz="5950" spc="-170" dirty="0"/>
              <a:t> </a:t>
            </a:r>
            <a:r>
              <a:rPr sz="5950" spc="-315" dirty="0"/>
              <a:t>woran</a:t>
            </a:r>
            <a:r>
              <a:rPr sz="5950" spc="-165" dirty="0"/>
              <a:t> </a:t>
            </a:r>
            <a:r>
              <a:rPr sz="5950" spc="-335" dirty="0"/>
              <a:t>denke</a:t>
            </a:r>
            <a:r>
              <a:rPr sz="5950" spc="-170" dirty="0"/>
              <a:t> </a:t>
            </a:r>
            <a:r>
              <a:rPr sz="5950" spc="-290" dirty="0"/>
              <a:t>ich?</a:t>
            </a:r>
            <a:endParaRPr sz="5950"/>
          </a:p>
        </p:txBody>
      </p:sp>
      <p:sp>
        <p:nvSpPr>
          <p:cNvPr id="3" name="object 3"/>
          <p:cNvSpPr txBox="1"/>
          <p:nvPr/>
        </p:nvSpPr>
        <p:spPr>
          <a:xfrm>
            <a:off x="2090980" y="2451505"/>
            <a:ext cx="14105890" cy="4470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4443730" algn="l"/>
                <a:tab pos="8629650" algn="l"/>
                <a:tab pos="12799060" algn="l"/>
              </a:tabLst>
            </a:pPr>
            <a:r>
              <a:rPr sz="2750" spc="285" dirty="0">
                <a:solidFill>
                  <a:srgbClr val="3C3C3C"/>
                </a:solidFill>
                <a:latin typeface="Calibri"/>
                <a:cs typeface="Calibri"/>
              </a:rPr>
              <a:t>Chancen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60" dirty="0">
                <a:solidFill>
                  <a:srgbClr val="3C3C3C"/>
                </a:solidFill>
                <a:latin typeface="Calibri"/>
                <a:cs typeface="Calibri"/>
              </a:rPr>
              <a:t>Risiken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60" dirty="0">
                <a:solidFill>
                  <a:srgbClr val="3C3C3C"/>
                </a:solidFill>
                <a:latin typeface="Calibri"/>
                <a:cs typeface="Calibri"/>
              </a:rPr>
              <a:t>Wissen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75" dirty="0">
                <a:solidFill>
                  <a:srgbClr val="3C3C3C"/>
                </a:solidFill>
                <a:latin typeface="Calibri"/>
                <a:cs typeface="Calibri"/>
              </a:rPr>
              <a:t>Gefühle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0697" y="2201493"/>
            <a:ext cx="13547090" cy="0"/>
          </a:xfrm>
          <a:custGeom>
            <a:avLst/>
            <a:gdLst/>
            <a:ahLst/>
            <a:cxnLst/>
            <a:rect l="l" t="t" r="r" b="b"/>
            <a:pathLst>
              <a:path w="13547090">
                <a:moveTo>
                  <a:pt x="0" y="0"/>
                </a:moveTo>
                <a:lnTo>
                  <a:pt x="13546604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020" y="2281803"/>
            <a:ext cx="87132" cy="8548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960422" y="7969082"/>
            <a:ext cx="31115" cy="26670"/>
          </a:xfrm>
          <a:custGeom>
            <a:avLst/>
            <a:gdLst/>
            <a:ahLst/>
            <a:cxnLst/>
            <a:rect l="l" t="t" r="r" b="b"/>
            <a:pathLst>
              <a:path w="31115" h="26670">
                <a:moveTo>
                  <a:pt x="0" y="26674"/>
                </a:moveTo>
                <a:lnTo>
                  <a:pt x="30791" y="0"/>
                </a:lnTo>
                <a:lnTo>
                  <a:pt x="29536" y="1209"/>
                </a:lnTo>
                <a:lnTo>
                  <a:pt x="0" y="266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5475" y="2136361"/>
            <a:ext cx="13970" cy="62230"/>
          </a:xfrm>
          <a:custGeom>
            <a:avLst/>
            <a:gdLst/>
            <a:ahLst/>
            <a:cxnLst/>
            <a:rect l="l" t="t" r="r" b="b"/>
            <a:pathLst>
              <a:path w="13970" h="62230">
                <a:moveTo>
                  <a:pt x="0" y="61984"/>
                </a:moveTo>
                <a:lnTo>
                  <a:pt x="4489" y="46944"/>
                </a:lnTo>
                <a:lnTo>
                  <a:pt x="8257" y="31600"/>
                </a:lnTo>
                <a:lnTo>
                  <a:pt x="11341" y="15951"/>
                </a:lnTo>
                <a:lnTo>
                  <a:pt x="13778" y="0"/>
                </a:lnTo>
                <a:lnTo>
                  <a:pt x="11512" y="15951"/>
                </a:lnTo>
                <a:lnTo>
                  <a:pt x="8409" y="31600"/>
                </a:lnTo>
                <a:lnTo>
                  <a:pt x="4546" y="46944"/>
                </a:lnTo>
                <a:lnTo>
                  <a:pt x="0" y="61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21920" y="7685832"/>
            <a:ext cx="69908" cy="1377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764" y="7685832"/>
            <a:ext cx="74569" cy="13774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937309" y="2136361"/>
            <a:ext cx="13970" cy="62230"/>
          </a:xfrm>
          <a:custGeom>
            <a:avLst/>
            <a:gdLst/>
            <a:ahLst/>
            <a:cxnLst/>
            <a:rect l="l" t="t" r="r" b="b"/>
            <a:pathLst>
              <a:path w="13970" h="62230">
                <a:moveTo>
                  <a:pt x="13778" y="61984"/>
                </a:moveTo>
                <a:lnTo>
                  <a:pt x="9232" y="46944"/>
                </a:lnTo>
                <a:lnTo>
                  <a:pt x="5369" y="31600"/>
                </a:lnTo>
                <a:lnTo>
                  <a:pt x="2266" y="15951"/>
                </a:lnTo>
                <a:lnTo>
                  <a:pt x="0" y="0"/>
                </a:lnTo>
                <a:lnTo>
                  <a:pt x="2437" y="15951"/>
                </a:lnTo>
                <a:lnTo>
                  <a:pt x="5521" y="31600"/>
                </a:lnTo>
                <a:lnTo>
                  <a:pt x="9289" y="46944"/>
                </a:lnTo>
                <a:lnTo>
                  <a:pt x="13778" y="61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032137" y="2103951"/>
            <a:ext cx="16222980" cy="6076950"/>
            <a:chOff x="1032137" y="2103951"/>
            <a:chExt cx="16222980" cy="6076950"/>
          </a:xfrm>
        </p:grpSpPr>
        <p:sp>
          <p:nvSpPr>
            <p:cNvPr id="9" name="object 9"/>
            <p:cNvSpPr/>
            <p:nvPr/>
          </p:nvSpPr>
          <p:spPr>
            <a:xfrm>
              <a:off x="1032129" y="2103957"/>
              <a:ext cx="16222980" cy="6076950"/>
            </a:xfrm>
            <a:custGeom>
              <a:avLst/>
              <a:gdLst/>
              <a:ahLst/>
              <a:cxnLst/>
              <a:rect l="l" t="t" r="r" b="b"/>
              <a:pathLst>
                <a:path w="16222980" h="6076950">
                  <a:moveTo>
                    <a:pt x="4226141" y="317220"/>
                  </a:moveTo>
                  <a:lnTo>
                    <a:pt x="4177538" y="313588"/>
                  </a:lnTo>
                  <a:lnTo>
                    <a:pt x="4131157" y="303034"/>
                  </a:lnTo>
                  <a:lnTo>
                    <a:pt x="4087596" y="286105"/>
                  </a:lnTo>
                  <a:lnTo>
                    <a:pt x="4047426" y="263334"/>
                  </a:lnTo>
                  <a:lnTo>
                    <a:pt x="3999903" y="224701"/>
                  </a:lnTo>
                  <a:lnTo>
                    <a:pt x="3960291" y="177850"/>
                  </a:lnTo>
                  <a:lnTo>
                    <a:pt x="3936733" y="138150"/>
                  </a:lnTo>
                  <a:lnTo>
                    <a:pt x="3918953" y="94805"/>
                  </a:lnTo>
                  <a:lnTo>
                    <a:pt x="3910584" y="63817"/>
                  </a:lnTo>
                  <a:lnTo>
                    <a:pt x="3907612" y="48768"/>
                  </a:lnTo>
                  <a:lnTo>
                    <a:pt x="3903294" y="8597"/>
                  </a:lnTo>
                  <a:lnTo>
                    <a:pt x="3903243" y="5778"/>
                  </a:lnTo>
                  <a:lnTo>
                    <a:pt x="3903141" y="406"/>
                  </a:lnTo>
                  <a:lnTo>
                    <a:pt x="810539" y="406"/>
                  </a:lnTo>
                  <a:lnTo>
                    <a:pt x="762901" y="1739"/>
                  </a:lnTo>
                  <a:lnTo>
                    <a:pt x="715987" y="5778"/>
                  </a:lnTo>
                  <a:lnTo>
                    <a:pt x="669874" y="12433"/>
                  </a:lnTo>
                  <a:lnTo>
                    <a:pt x="624636" y="21640"/>
                  </a:lnTo>
                  <a:lnTo>
                    <a:pt x="580351" y="33324"/>
                  </a:lnTo>
                  <a:lnTo>
                    <a:pt x="537108" y="47409"/>
                  </a:lnTo>
                  <a:lnTo>
                    <a:pt x="494969" y="63817"/>
                  </a:lnTo>
                  <a:lnTo>
                    <a:pt x="454012" y="82473"/>
                  </a:lnTo>
                  <a:lnTo>
                    <a:pt x="414312" y="103289"/>
                  </a:lnTo>
                  <a:lnTo>
                    <a:pt x="375945" y="126212"/>
                  </a:lnTo>
                  <a:lnTo>
                    <a:pt x="338988" y="151142"/>
                  </a:lnTo>
                  <a:lnTo>
                    <a:pt x="303517" y="178028"/>
                  </a:lnTo>
                  <a:lnTo>
                    <a:pt x="269608" y="206768"/>
                  </a:lnTo>
                  <a:lnTo>
                    <a:pt x="237337" y="237299"/>
                  </a:lnTo>
                  <a:lnTo>
                    <a:pt x="206781" y="269557"/>
                  </a:lnTo>
                  <a:lnTo>
                    <a:pt x="178015" y="303441"/>
                  </a:lnTo>
                  <a:lnTo>
                    <a:pt x="151117" y="338886"/>
                  </a:lnTo>
                  <a:lnTo>
                    <a:pt x="126149" y="375831"/>
                  </a:lnTo>
                  <a:lnTo>
                    <a:pt x="103212" y="414172"/>
                  </a:lnTo>
                  <a:lnTo>
                    <a:pt x="82359" y="453859"/>
                  </a:lnTo>
                  <a:lnTo>
                    <a:pt x="63677" y="494804"/>
                  </a:lnTo>
                  <a:lnTo>
                    <a:pt x="47231" y="536930"/>
                  </a:lnTo>
                  <a:lnTo>
                    <a:pt x="33121" y="580161"/>
                  </a:lnTo>
                  <a:lnTo>
                    <a:pt x="21399" y="624420"/>
                  </a:lnTo>
                  <a:lnTo>
                    <a:pt x="12153" y="669632"/>
                  </a:lnTo>
                  <a:lnTo>
                    <a:pt x="5448" y="715733"/>
                  </a:lnTo>
                  <a:lnTo>
                    <a:pt x="5346" y="716965"/>
                  </a:lnTo>
                  <a:lnTo>
                    <a:pt x="1371" y="762635"/>
                  </a:lnTo>
                  <a:lnTo>
                    <a:pt x="1358" y="763193"/>
                  </a:lnTo>
                  <a:lnTo>
                    <a:pt x="0" y="810260"/>
                  </a:lnTo>
                  <a:lnTo>
                    <a:pt x="0" y="2592832"/>
                  </a:lnTo>
                  <a:lnTo>
                    <a:pt x="46672" y="2595181"/>
                  </a:lnTo>
                  <a:lnTo>
                    <a:pt x="91986" y="2602103"/>
                  </a:lnTo>
                  <a:lnTo>
                    <a:pt x="135724" y="2613329"/>
                  </a:lnTo>
                  <a:lnTo>
                    <a:pt x="177647" y="2628671"/>
                  </a:lnTo>
                  <a:lnTo>
                    <a:pt x="217538" y="2647873"/>
                  </a:lnTo>
                  <a:lnTo>
                    <a:pt x="255168" y="2670721"/>
                  </a:lnTo>
                  <a:lnTo>
                    <a:pt x="290296" y="2696984"/>
                  </a:lnTo>
                  <a:lnTo>
                    <a:pt x="322694" y="2726423"/>
                  </a:lnTo>
                  <a:lnTo>
                    <a:pt x="352145" y="2758821"/>
                  </a:lnTo>
                  <a:lnTo>
                    <a:pt x="378409" y="2793936"/>
                  </a:lnTo>
                  <a:lnTo>
                    <a:pt x="401269" y="2831541"/>
                  </a:lnTo>
                  <a:lnTo>
                    <a:pt x="420484" y="2871419"/>
                  </a:lnTo>
                  <a:lnTo>
                    <a:pt x="435825" y="2913342"/>
                  </a:lnTo>
                  <a:lnTo>
                    <a:pt x="447065" y="2957055"/>
                  </a:lnTo>
                  <a:lnTo>
                    <a:pt x="453974" y="3002356"/>
                  </a:lnTo>
                  <a:lnTo>
                    <a:pt x="456336" y="3049003"/>
                  </a:lnTo>
                  <a:lnTo>
                    <a:pt x="456311" y="3049409"/>
                  </a:lnTo>
                  <a:lnTo>
                    <a:pt x="453974" y="3095663"/>
                  </a:lnTo>
                  <a:lnTo>
                    <a:pt x="447065" y="3140964"/>
                  </a:lnTo>
                  <a:lnTo>
                    <a:pt x="435825" y="3184677"/>
                  </a:lnTo>
                  <a:lnTo>
                    <a:pt x="420484" y="3226600"/>
                  </a:lnTo>
                  <a:lnTo>
                    <a:pt x="401269" y="3266478"/>
                  </a:lnTo>
                  <a:lnTo>
                    <a:pt x="378409" y="3304082"/>
                  </a:lnTo>
                  <a:lnTo>
                    <a:pt x="352145" y="3339198"/>
                  </a:lnTo>
                  <a:lnTo>
                    <a:pt x="322694" y="3371596"/>
                  </a:lnTo>
                  <a:lnTo>
                    <a:pt x="290296" y="3401034"/>
                  </a:lnTo>
                  <a:lnTo>
                    <a:pt x="255168" y="3427285"/>
                  </a:lnTo>
                  <a:lnTo>
                    <a:pt x="217538" y="3450132"/>
                  </a:lnTo>
                  <a:lnTo>
                    <a:pt x="177647" y="3469348"/>
                  </a:lnTo>
                  <a:lnTo>
                    <a:pt x="135724" y="3484676"/>
                  </a:lnTo>
                  <a:lnTo>
                    <a:pt x="91986" y="3495916"/>
                  </a:lnTo>
                  <a:lnTo>
                    <a:pt x="46672" y="3502825"/>
                  </a:lnTo>
                  <a:lnTo>
                    <a:pt x="0" y="3505187"/>
                  </a:lnTo>
                  <a:lnTo>
                    <a:pt x="12" y="5266690"/>
                  </a:lnTo>
                  <a:lnTo>
                    <a:pt x="1866" y="5321732"/>
                  </a:lnTo>
                  <a:lnTo>
                    <a:pt x="7404" y="5376176"/>
                  </a:lnTo>
                  <a:lnTo>
                    <a:pt x="16471" y="5429504"/>
                  </a:lnTo>
                  <a:lnTo>
                    <a:pt x="28943" y="5481574"/>
                  </a:lnTo>
                  <a:lnTo>
                    <a:pt x="44704" y="5532272"/>
                  </a:lnTo>
                  <a:lnTo>
                    <a:pt x="63627" y="5581472"/>
                  </a:lnTo>
                  <a:lnTo>
                    <a:pt x="79959" y="5617413"/>
                  </a:lnTo>
                  <a:lnTo>
                    <a:pt x="97878" y="5652325"/>
                  </a:lnTo>
                  <a:lnTo>
                    <a:pt x="117309" y="5686247"/>
                  </a:lnTo>
                  <a:lnTo>
                    <a:pt x="138201" y="5719216"/>
                  </a:lnTo>
                  <a:lnTo>
                    <a:pt x="160743" y="5751017"/>
                  </a:lnTo>
                  <a:lnTo>
                    <a:pt x="184810" y="5781611"/>
                  </a:lnTo>
                  <a:lnTo>
                    <a:pt x="210337" y="5811075"/>
                  </a:lnTo>
                  <a:lnTo>
                    <a:pt x="237134" y="5839244"/>
                  </a:lnTo>
                  <a:lnTo>
                    <a:pt x="265214" y="5866041"/>
                  </a:lnTo>
                  <a:lnTo>
                    <a:pt x="294627" y="5891403"/>
                  </a:lnTo>
                  <a:lnTo>
                    <a:pt x="333832" y="5921730"/>
                  </a:lnTo>
                  <a:lnTo>
                    <a:pt x="374878" y="5949696"/>
                  </a:lnTo>
                  <a:lnTo>
                    <a:pt x="417664" y="5975172"/>
                  </a:lnTo>
                  <a:lnTo>
                    <a:pt x="462089" y="5998045"/>
                  </a:lnTo>
                  <a:lnTo>
                    <a:pt x="508038" y="6018225"/>
                  </a:lnTo>
                  <a:lnTo>
                    <a:pt x="555421" y="6035599"/>
                  </a:lnTo>
                  <a:lnTo>
                    <a:pt x="604139" y="6050051"/>
                  </a:lnTo>
                  <a:lnTo>
                    <a:pt x="654062" y="6061481"/>
                  </a:lnTo>
                  <a:lnTo>
                    <a:pt x="705116" y="6069774"/>
                  </a:lnTo>
                  <a:lnTo>
                    <a:pt x="757174" y="6074829"/>
                  </a:lnTo>
                  <a:lnTo>
                    <a:pt x="810133" y="6076543"/>
                  </a:lnTo>
                  <a:lnTo>
                    <a:pt x="3903954" y="6076543"/>
                  </a:lnTo>
                  <a:lnTo>
                    <a:pt x="3911752" y="6028004"/>
                  </a:lnTo>
                  <a:lnTo>
                    <a:pt x="3926484" y="5982157"/>
                  </a:lnTo>
                  <a:lnTo>
                    <a:pt x="3939756" y="5955411"/>
                  </a:lnTo>
                  <a:lnTo>
                    <a:pt x="3947604" y="5939587"/>
                  </a:lnTo>
                  <a:lnTo>
                    <a:pt x="3974503" y="5900864"/>
                  </a:lnTo>
                  <a:lnTo>
                    <a:pt x="4006646" y="5866536"/>
                  </a:lnTo>
                  <a:lnTo>
                    <a:pt x="4043438" y="5837186"/>
                  </a:lnTo>
                  <a:lnTo>
                    <a:pt x="4084307" y="5813361"/>
                  </a:lnTo>
                  <a:lnTo>
                    <a:pt x="4128706" y="5795645"/>
                  </a:lnTo>
                  <a:lnTo>
                    <a:pt x="4176039" y="5784608"/>
                  </a:lnTo>
                  <a:lnTo>
                    <a:pt x="4225747" y="5780798"/>
                  </a:lnTo>
                  <a:lnTo>
                    <a:pt x="4165358" y="5780798"/>
                  </a:lnTo>
                  <a:lnTo>
                    <a:pt x="4165358" y="5664124"/>
                  </a:lnTo>
                  <a:lnTo>
                    <a:pt x="4116844" y="5673737"/>
                  </a:lnTo>
                  <a:lnTo>
                    <a:pt x="4070248" y="5688508"/>
                  </a:lnTo>
                  <a:lnTo>
                    <a:pt x="4025900" y="5708129"/>
                  </a:lnTo>
                  <a:lnTo>
                    <a:pt x="3984155" y="5732297"/>
                  </a:lnTo>
                  <a:lnTo>
                    <a:pt x="3945344" y="5760694"/>
                  </a:lnTo>
                  <a:lnTo>
                    <a:pt x="3909809" y="5793016"/>
                  </a:lnTo>
                  <a:lnTo>
                    <a:pt x="3877868" y="5828970"/>
                  </a:lnTo>
                  <a:lnTo>
                    <a:pt x="3849878" y="5868213"/>
                  </a:lnTo>
                  <a:lnTo>
                    <a:pt x="3826179" y="5910465"/>
                  </a:lnTo>
                  <a:lnTo>
                    <a:pt x="3807104" y="5955411"/>
                  </a:lnTo>
                  <a:lnTo>
                    <a:pt x="810539" y="5955411"/>
                  </a:lnTo>
                  <a:lnTo>
                    <a:pt x="763460" y="5953823"/>
                  </a:lnTo>
                  <a:lnTo>
                    <a:pt x="717207" y="5949112"/>
                  </a:lnTo>
                  <a:lnTo>
                    <a:pt x="671906" y="5941390"/>
                  </a:lnTo>
                  <a:lnTo>
                    <a:pt x="627659" y="5930760"/>
                  </a:lnTo>
                  <a:lnTo>
                    <a:pt x="584542" y="5917323"/>
                  </a:lnTo>
                  <a:lnTo>
                    <a:pt x="542683" y="5901182"/>
                  </a:lnTo>
                  <a:lnTo>
                    <a:pt x="502183" y="5882437"/>
                  </a:lnTo>
                  <a:lnTo>
                    <a:pt x="463143" y="5861215"/>
                  </a:lnTo>
                  <a:lnTo>
                    <a:pt x="425678" y="5837593"/>
                  </a:lnTo>
                  <a:lnTo>
                    <a:pt x="389864" y="5811672"/>
                  </a:lnTo>
                  <a:lnTo>
                    <a:pt x="355828" y="5783580"/>
                  </a:lnTo>
                  <a:lnTo>
                    <a:pt x="323659" y="5753405"/>
                  </a:lnTo>
                  <a:lnTo>
                    <a:pt x="293471" y="5721248"/>
                  </a:lnTo>
                  <a:lnTo>
                    <a:pt x="265366" y="5687225"/>
                  </a:lnTo>
                  <a:lnTo>
                    <a:pt x="239445" y="5651424"/>
                  </a:lnTo>
                  <a:lnTo>
                    <a:pt x="215811" y="5613959"/>
                  </a:lnTo>
                  <a:lnTo>
                    <a:pt x="194576" y="5574931"/>
                  </a:lnTo>
                  <a:lnTo>
                    <a:pt x="175831" y="5534444"/>
                  </a:lnTo>
                  <a:lnTo>
                    <a:pt x="159689" y="5492610"/>
                  </a:lnTo>
                  <a:lnTo>
                    <a:pt x="146240" y="5449519"/>
                  </a:lnTo>
                  <a:lnTo>
                    <a:pt x="135610" y="5405272"/>
                  </a:lnTo>
                  <a:lnTo>
                    <a:pt x="127889" y="5359984"/>
                  </a:lnTo>
                  <a:lnTo>
                    <a:pt x="123177" y="5313756"/>
                  </a:lnTo>
                  <a:lnTo>
                    <a:pt x="121577" y="5266690"/>
                  </a:lnTo>
                  <a:lnTo>
                    <a:pt x="121577" y="3614166"/>
                  </a:lnTo>
                  <a:lnTo>
                    <a:pt x="166865" y="3602494"/>
                  </a:lnTo>
                  <a:lnTo>
                    <a:pt x="210654" y="3587331"/>
                  </a:lnTo>
                  <a:lnTo>
                    <a:pt x="252768" y="3568827"/>
                  </a:lnTo>
                  <a:lnTo>
                    <a:pt x="293052" y="3547148"/>
                  </a:lnTo>
                  <a:lnTo>
                    <a:pt x="331355" y="3522446"/>
                  </a:lnTo>
                  <a:lnTo>
                    <a:pt x="367512" y="3494900"/>
                  </a:lnTo>
                  <a:lnTo>
                    <a:pt x="401370" y="3464649"/>
                  </a:lnTo>
                  <a:lnTo>
                    <a:pt x="432752" y="3431870"/>
                  </a:lnTo>
                  <a:lnTo>
                    <a:pt x="461518" y="3396729"/>
                  </a:lnTo>
                  <a:lnTo>
                    <a:pt x="487489" y="3359366"/>
                  </a:lnTo>
                  <a:lnTo>
                    <a:pt x="510514" y="3319945"/>
                  </a:lnTo>
                  <a:lnTo>
                    <a:pt x="530453" y="3278644"/>
                  </a:lnTo>
                  <a:lnTo>
                    <a:pt x="547116" y="3235617"/>
                  </a:lnTo>
                  <a:lnTo>
                    <a:pt x="560349" y="3191014"/>
                  </a:lnTo>
                  <a:lnTo>
                    <a:pt x="570001" y="3145002"/>
                  </a:lnTo>
                  <a:lnTo>
                    <a:pt x="575906" y="3097758"/>
                  </a:lnTo>
                  <a:lnTo>
                    <a:pt x="577913" y="3049409"/>
                  </a:lnTo>
                  <a:lnTo>
                    <a:pt x="577900" y="3049003"/>
                  </a:lnTo>
                  <a:lnTo>
                    <a:pt x="575906" y="3001073"/>
                  </a:lnTo>
                  <a:lnTo>
                    <a:pt x="570001" y="2953816"/>
                  </a:lnTo>
                  <a:lnTo>
                    <a:pt x="560349" y="2907804"/>
                  </a:lnTo>
                  <a:lnTo>
                    <a:pt x="547116" y="2863202"/>
                  </a:lnTo>
                  <a:lnTo>
                    <a:pt x="530453" y="2820162"/>
                  </a:lnTo>
                  <a:lnTo>
                    <a:pt x="510514" y="2778861"/>
                  </a:lnTo>
                  <a:lnTo>
                    <a:pt x="487489" y="2739428"/>
                  </a:lnTo>
                  <a:lnTo>
                    <a:pt x="461518" y="2702052"/>
                  </a:lnTo>
                  <a:lnTo>
                    <a:pt x="432752" y="2666885"/>
                  </a:lnTo>
                  <a:lnTo>
                    <a:pt x="401370" y="2634094"/>
                  </a:lnTo>
                  <a:lnTo>
                    <a:pt x="367512" y="2603817"/>
                  </a:lnTo>
                  <a:lnTo>
                    <a:pt x="331355" y="2576233"/>
                  </a:lnTo>
                  <a:lnTo>
                    <a:pt x="293052" y="2551506"/>
                  </a:lnTo>
                  <a:lnTo>
                    <a:pt x="252768" y="2529776"/>
                  </a:lnTo>
                  <a:lnTo>
                    <a:pt x="210654" y="2511221"/>
                  </a:lnTo>
                  <a:lnTo>
                    <a:pt x="166865" y="2495994"/>
                  </a:lnTo>
                  <a:lnTo>
                    <a:pt x="121577" y="2484259"/>
                  </a:lnTo>
                  <a:lnTo>
                    <a:pt x="121577" y="810260"/>
                  </a:lnTo>
                  <a:lnTo>
                    <a:pt x="123177" y="763193"/>
                  </a:lnTo>
                  <a:lnTo>
                    <a:pt x="127876" y="716965"/>
                  </a:lnTo>
                  <a:lnTo>
                    <a:pt x="135597" y="671677"/>
                  </a:lnTo>
                  <a:lnTo>
                    <a:pt x="146215" y="627430"/>
                  </a:lnTo>
                  <a:lnTo>
                    <a:pt x="159651" y="584339"/>
                  </a:lnTo>
                  <a:lnTo>
                    <a:pt x="175780" y="542505"/>
                  </a:lnTo>
                  <a:lnTo>
                    <a:pt x="194500" y="502018"/>
                  </a:lnTo>
                  <a:lnTo>
                    <a:pt x="215722" y="462991"/>
                  </a:lnTo>
                  <a:lnTo>
                    <a:pt x="239344" y="425526"/>
                  </a:lnTo>
                  <a:lnTo>
                    <a:pt x="265239" y="389724"/>
                  </a:lnTo>
                  <a:lnTo>
                    <a:pt x="293331" y="355701"/>
                  </a:lnTo>
                  <a:lnTo>
                    <a:pt x="323507" y="323545"/>
                  </a:lnTo>
                  <a:lnTo>
                    <a:pt x="355663" y="293370"/>
                  </a:lnTo>
                  <a:lnTo>
                    <a:pt x="389686" y="265277"/>
                  </a:lnTo>
                  <a:lnTo>
                    <a:pt x="425500" y="239356"/>
                  </a:lnTo>
                  <a:lnTo>
                    <a:pt x="462965" y="215734"/>
                  </a:lnTo>
                  <a:lnTo>
                    <a:pt x="502005" y="194500"/>
                  </a:lnTo>
                  <a:lnTo>
                    <a:pt x="542518" y="175768"/>
                  </a:lnTo>
                  <a:lnTo>
                    <a:pt x="584390" y="159626"/>
                  </a:lnTo>
                  <a:lnTo>
                    <a:pt x="627507" y="146189"/>
                  </a:lnTo>
                  <a:lnTo>
                    <a:pt x="671791" y="135559"/>
                  </a:lnTo>
                  <a:lnTo>
                    <a:pt x="717130" y="127838"/>
                  </a:lnTo>
                  <a:lnTo>
                    <a:pt x="763409" y="123126"/>
                  </a:lnTo>
                  <a:lnTo>
                    <a:pt x="810539" y="121539"/>
                  </a:lnTo>
                  <a:lnTo>
                    <a:pt x="3800208" y="121539"/>
                  </a:lnTo>
                  <a:lnTo>
                    <a:pt x="3816058" y="165265"/>
                  </a:lnTo>
                  <a:lnTo>
                    <a:pt x="3836225" y="206768"/>
                  </a:lnTo>
                  <a:lnTo>
                    <a:pt x="3860431" y="245770"/>
                  </a:lnTo>
                  <a:lnTo>
                    <a:pt x="3888384" y="281978"/>
                  </a:lnTo>
                  <a:lnTo>
                    <a:pt x="3919804" y="315137"/>
                  </a:lnTo>
                  <a:lnTo>
                    <a:pt x="3954424" y="344957"/>
                  </a:lnTo>
                  <a:lnTo>
                    <a:pt x="3991940" y="371170"/>
                  </a:lnTo>
                  <a:lnTo>
                    <a:pt x="4032072" y="393484"/>
                  </a:lnTo>
                  <a:lnTo>
                    <a:pt x="4074541" y="411632"/>
                  </a:lnTo>
                  <a:lnTo>
                    <a:pt x="4119067" y="425323"/>
                  </a:lnTo>
                  <a:lnTo>
                    <a:pt x="4165358" y="434301"/>
                  </a:lnTo>
                  <a:lnTo>
                    <a:pt x="4165358" y="317220"/>
                  </a:lnTo>
                  <a:lnTo>
                    <a:pt x="4226141" y="317220"/>
                  </a:lnTo>
                  <a:close/>
                </a:path>
                <a:path w="16222980" h="6076950">
                  <a:moveTo>
                    <a:pt x="16222917" y="2593238"/>
                  </a:moveTo>
                  <a:lnTo>
                    <a:pt x="16222904" y="809853"/>
                  </a:lnTo>
                  <a:lnTo>
                    <a:pt x="16221545" y="762635"/>
                  </a:lnTo>
                  <a:lnTo>
                    <a:pt x="16217468" y="715733"/>
                  </a:lnTo>
                  <a:lnTo>
                    <a:pt x="16210763" y="669632"/>
                  </a:lnTo>
                  <a:lnTo>
                    <a:pt x="16201517" y="624420"/>
                  </a:lnTo>
                  <a:lnTo>
                    <a:pt x="16189795" y="580161"/>
                  </a:lnTo>
                  <a:lnTo>
                    <a:pt x="16175685" y="536917"/>
                  </a:lnTo>
                  <a:lnTo>
                    <a:pt x="16159252" y="494792"/>
                  </a:lnTo>
                  <a:lnTo>
                    <a:pt x="16140557" y="453847"/>
                  </a:lnTo>
                  <a:lnTo>
                    <a:pt x="16119717" y="414159"/>
                  </a:lnTo>
                  <a:lnTo>
                    <a:pt x="16096768" y="375805"/>
                  </a:lnTo>
                  <a:lnTo>
                    <a:pt x="16071812" y="338874"/>
                  </a:lnTo>
                  <a:lnTo>
                    <a:pt x="16044901" y="303415"/>
                  </a:lnTo>
                  <a:lnTo>
                    <a:pt x="16016135" y="269519"/>
                  </a:lnTo>
                  <a:lnTo>
                    <a:pt x="15985579" y="237248"/>
                  </a:lnTo>
                  <a:lnTo>
                    <a:pt x="15953308" y="206705"/>
                  </a:lnTo>
                  <a:lnTo>
                    <a:pt x="15919399" y="177952"/>
                  </a:lnTo>
                  <a:lnTo>
                    <a:pt x="15883928" y="151053"/>
                  </a:lnTo>
                  <a:lnTo>
                    <a:pt x="15846971" y="126098"/>
                  </a:lnTo>
                  <a:lnTo>
                    <a:pt x="15808605" y="103162"/>
                  </a:lnTo>
                  <a:lnTo>
                    <a:pt x="15768904" y="82321"/>
                  </a:lnTo>
                  <a:lnTo>
                    <a:pt x="15727947" y="63652"/>
                  </a:lnTo>
                  <a:lnTo>
                    <a:pt x="15685808" y="47218"/>
                  </a:lnTo>
                  <a:lnTo>
                    <a:pt x="15642565" y="33108"/>
                  </a:lnTo>
                  <a:lnTo>
                    <a:pt x="15598280" y="21386"/>
                  </a:lnTo>
                  <a:lnTo>
                    <a:pt x="15553055" y="12141"/>
                  </a:lnTo>
                  <a:lnTo>
                    <a:pt x="15506942" y="5448"/>
                  </a:lnTo>
                  <a:lnTo>
                    <a:pt x="15460028" y="1371"/>
                  </a:lnTo>
                  <a:lnTo>
                    <a:pt x="15412377" y="0"/>
                  </a:lnTo>
                  <a:lnTo>
                    <a:pt x="4549140" y="0"/>
                  </a:lnTo>
                  <a:lnTo>
                    <a:pt x="4549051" y="5448"/>
                  </a:lnTo>
                  <a:lnTo>
                    <a:pt x="4549000" y="8191"/>
                  </a:lnTo>
                  <a:lnTo>
                    <a:pt x="4548594" y="16357"/>
                  </a:lnTo>
                  <a:lnTo>
                    <a:pt x="4547946" y="24434"/>
                  </a:lnTo>
                  <a:lnTo>
                    <a:pt x="4547120" y="32410"/>
                  </a:lnTo>
                  <a:lnTo>
                    <a:pt x="4547019" y="33108"/>
                  </a:lnTo>
                  <a:lnTo>
                    <a:pt x="4544847" y="48361"/>
                  </a:lnTo>
                  <a:lnTo>
                    <a:pt x="4533341" y="94399"/>
                  </a:lnTo>
                  <a:lnTo>
                    <a:pt x="4515561" y="137744"/>
                  </a:lnTo>
                  <a:lnTo>
                    <a:pt x="4492002" y="177444"/>
                  </a:lnTo>
                  <a:lnTo>
                    <a:pt x="4452391" y="224294"/>
                  </a:lnTo>
                  <a:lnTo>
                    <a:pt x="4404868" y="262928"/>
                  </a:lnTo>
                  <a:lnTo>
                    <a:pt x="4364698" y="285699"/>
                  </a:lnTo>
                  <a:lnTo>
                    <a:pt x="4321137" y="302628"/>
                  </a:lnTo>
                  <a:lnTo>
                    <a:pt x="4274756" y="313182"/>
                  </a:lnTo>
                  <a:lnTo>
                    <a:pt x="4226141" y="316814"/>
                  </a:lnTo>
                  <a:lnTo>
                    <a:pt x="4286936" y="316814"/>
                  </a:lnTo>
                  <a:lnTo>
                    <a:pt x="4286936" y="433895"/>
                  </a:lnTo>
                  <a:lnTo>
                    <a:pt x="4333227" y="424827"/>
                  </a:lnTo>
                  <a:lnTo>
                    <a:pt x="4377753" y="411073"/>
                  </a:lnTo>
                  <a:lnTo>
                    <a:pt x="4420222" y="392899"/>
                  </a:lnTo>
                  <a:lnTo>
                    <a:pt x="4460354" y="370586"/>
                  </a:lnTo>
                  <a:lnTo>
                    <a:pt x="4497870" y="344385"/>
                  </a:lnTo>
                  <a:lnTo>
                    <a:pt x="4532490" y="314591"/>
                  </a:lnTo>
                  <a:lnTo>
                    <a:pt x="4563910" y="281470"/>
                  </a:lnTo>
                  <a:lnTo>
                    <a:pt x="4591863" y="245300"/>
                  </a:lnTo>
                  <a:lnTo>
                    <a:pt x="4616069" y="206324"/>
                  </a:lnTo>
                  <a:lnTo>
                    <a:pt x="4636236" y="164846"/>
                  </a:lnTo>
                  <a:lnTo>
                    <a:pt x="4652086" y="121132"/>
                  </a:lnTo>
                  <a:lnTo>
                    <a:pt x="15412784" y="121132"/>
                  </a:lnTo>
                  <a:lnTo>
                    <a:pt x="15459863" y="122720"/>
                  </a:lnTo>
                  <a:lnTo>
                    <a:pt x="15506116" y="127431"/>
                  </a:lnTo>
                  <a:lnTo>
                    <a:pt x="15551417" y="135153"/>
                  </a:lnTo>
                  <a:lnTo>
                    <a:pt x="15595676" y="145783"/>
                  </a:lnTo>
                  <a:lnTo>
                    <a:pt x="15638780" y="159219"/>
                  </a:lnTo>
                  <a:lnTo>
                    <a:pt x="15680639" y="175361"/>
                  </a:lnTo>
                  <a:lnTo>
                    <a:pt x="15721140" y="194106"/>
                  </a:lnTo>
                  <a:lnTo>
                    <a:pt x="15760180" y="215328"/>
                  </a:lnTo>
                  <a:lnTo>
                    <a:pt x="15797657" y="238963"/>
                  </a:lnTo>
                  <a:lnTo>
                    <a:pt x="15833459" y="264871"/>
                  </a:lnTo>
                  <a:lnTo>
                    <a:pt x="15867495" y="292963"/>
                  </a:lnTo>
                  <a:lnTo>
                    <a:pt x="15899664" y="323138"/>
                  </a:lnTo>
                  <a:lnTo>
                    <a:pt x="15929852" y="355295"/>
                  </a:lnTo>
                  <a:lnTo>
                    <a:pt x="15957957" y="389318"/>
                  </a:lnTo>
                  <a:lnTo>
                    <a:pt x="15983877" y="425119"/>
                  </a:lnTo>
                  <a:lnTo>
                    <a:pt x="16007512" y="462584"/>
                  </a:lnTo>
                  <a:lnTo>
                    <a:pt x="16028746" y="501611"/>
                  </a:lnTo>
                  <a:lnTo>
                    <a:pt x="16047492" y="542099"/>
                  </a:lnTo>
                  <a:lnTo>
                    <a:pt x="16063633" y="583933"/>
                  </a:lnTo>
                  <a:lnTo>
                    <a:pt x="16077083" y="627024"/>
                  </a:lnTo>
                  <a:lnTo>
                    <a:pt x="16087713" y="671271"/>
                  </a:lnTo>
                  <a:lnTo>
                    <a:pt x="16095434" y="716559"/>
                  </a:lnTo>
                  <a:lnTo>
                    <a:pt x="16100146" y="762787"/>
                  </a:lnTo>
                  <a:lnTo>
                    <a:pt x="16101746" y="809853"/>
                  </a:lnTo>
                  <a:lnTo>
                    <a:pt x="16101746" y="2484259"/>
                  </a:lnTo>
                  <a:lnTo>
                    <a:pt x="16056458" y="2495931"/>
                  </a:lnTo>
                  <a:lnTo>
                    <a:pt x="16012681" y="2511094"/>
                  </a:lnTo>
                  <a:lnTo>
                    <a:pt x="15970555" y="2529598"/>
                  </a:lnTo>
                  <a:lnTo>
                    <a:pt x="15930271" y="2551277"/>
                  </a:lnTo>
                  <a:lnTo>
                    <a:pt x="15891967" y="2575979"/>
                  </a:lnTo>
                  <a:lnTo>
                    <a:pt x="15855811" y="2603538"/>
                  </a:lnTo>
                  <a:lnTo>
                    <a:pt x="15821965" y="2633789"/>
                  </a:lnTo>
                  <a:lnTo>
                    <a:pt x="15790571" y="2666593"/>
                  </a:lnTo>
                  <a:lnTo>
                    <a:pt x="15761818" y="2701760"/>
                  </a:lnTo>
                  <a:lnTo>
                    <a:pt x="15735834" y="2739136"/>
                  </a:lnTo>
                  <a:lnTo>
                    <a:pt x="15712809" y="2778582"/>
                  </a:lnTo>
                  <a:lnTo>
                    <a:pt x="15692882" y="2819920"/>
                  </a:lnTo>
                  <a:lnTo>
                    <a:pt x="15676220" y="2862986"/>
                  </a:lnTo>
                  <a:lnTo>
                    <a:pt x="15662974" y="2907627"/>
                  </a:lnTo>
                  <a:lnTo>
                    <a:pt x="15653322" y="2953689"/>
                  </a:lnTo>
                  <a:lnTo>
                    <a:pt x="15647416" y="3001010"/>
                  </a:lnTo>
                  <a:lnTo>
                    <a:pt x="15645410" y="3049409"/>
                  </a:lnTo>
                  <a:lnTo>
                    <a:pt x="15647416" y="3097822"/>
                  </a:lnTo>
                  <a:lnTo>
                    <a:pt x="15653322" y="3145117"/>
                  </a:lnTo>
                  <a:lnTo>
                    <a:pt x="15662974" y="3191167"/>
                  </a:lnTo>
                  <a:lnTo>
                    <a:pt x="15676220" y="3235782"/>
                  </a:lnTo>
                  <a:lnTo>
                    <a:pt x="15692882" y="3278822"/>
                  </a:lnTo>
                  <a:lnTo>
                    <a:pt x="15712809" y="3320135"/>
                  </a:lnTo>
                  <a:lnTo>
                    <a:pt x="15735834" y="3359531"/>
                  </a:lnTo>
                  <a:lnTo>
                    <a:pt x="15761818" y="3396881"/>
                  </a:lnTo>
                  <a:lnTo>
                    <a:pt x="15790571" y="3432022"/>
                  </a:lnTo>
                  <a:lnTo>
                    <a:pt x="15821965" y="3464776"/>
                  </a:lnTo>
                  <a:lnTo>
                    <a:pt x="15855811" y="3495002"/>
                  </a:lnTo>
                  <a:lnTo>
                    <a:pt x="15891967" y="3522522"/>
                  </a:lnTo>
                  <a:lnTo>
                    <a:pt x="15930271" y="3547199"/>
                  </a:lnTo>
                  <a:lnTo>
                    <a:pt x="15970555" y="3568852"/>
                  </a:lnTo>
                  <a:lnTo>
                    <a:pt x="16012681" y="3587343"/>
                  </a:lnTo>
                  <a:lnTo>
                    <a:pt x="16056458" y="3602494"/>
                  </a:lnTo>
                  <a:lnTo>
                    <a:pt x="16101746" y="3614166"/>
                  </a:lnTo>
                  <a:lnTo>
                    <a:pt x="16101746" y="5266690"/>
                  </a:lnTo>
                  <a:lnTo>
                    <a:pt x="16100146" y="5313756"/>
                  </a:lnTo>
                  <a:lnTo>
                    <a:pt x="16095434" y="5359984"/>
                  </a:lnTo>
                  <a:lnTo>
                    <a:pt x="16087713" y="5405272"/>
                  </a:lnTo>
                  <a:lnTo>
                    <a:pt x="16077083" y="5449519"/>
                  </a:lnTo>
                  <a:lnTo>
                    <a:pt x="16063633" y="5492610"/>
                  </a:lnTo>
                  <a:lnTo>
                    <a:pt x="16047492" y="5534444"/>
                  </a:lnTo>
                  <a:lnTo>
                    <a:pt x="16028746" y="5574931"/>
                  </a:lnTo>
                  <a:lnTo>
                    <a:pt x="16007512" y="5613959"/>
                  </a:lnTo>
                  <a:lnTo>
                    <a:pt x="15983877" y="5651424"/>
                  </a:lnTo>
                  <a:lnTo>
                    <a:pt x="15957957" y="5687225"/>
                  </a:lnTo>
                  <a:lnTo>
                    <a:pt x="15929852" y="5721248"/>
                  </a:lnTo>
                  <a:lnTo>
                    <a:pt x="15899664" y="5753405"/>
                  </a:lnTo>
                  <a:lnTo>
                    <a:pt x="15867495" y="5783580"/>
                  </a:lnTo>
                  <a:lnTo>
                    <a:pt x="15833459" y="5811672"/>
                  </a:lnTo>
                  <a:lnTo>
                    <a:pt x="15797657" y="5837593"/>
                  </a:lnTo>
                  <a:lnTo>
                    <a:pt x="15760180" y="5861215"/>
                  </a:lnTo>
                  <a:lnTo>
                    <a:pt x="15721140" y="5882437"/>
                  </a:lnTo>
                  <a:lnTo>
                    <a:pt x="15680639" y="5901182"/>
                  </a:lnTo>
                  <a:lnTo>
                    <a:pt x="15638780" y="5917323"/>
                  </a:lnTo>
                  <a:lnTo>
                    <a:pt x="15595676" y="5930760"/>
                  </a:lnTo>
                  <a:lnTo>
                    <a:pt x="15551417" y="5941390"/>
                  </a:lnTo>
                  <a:lnTo>
                    <a:pt x="15506116" y="5949112"/>
                  </a:lnTo>
                  <a:lnTo>
                    <a:pt x="15459863" y="5953823"/>
                  </a:lnTo>
                  <a:lnTo>
                    <a:pt x="15412784" y="5955411"/>
                  </a:lnTo>
                  <a:lnTo>
                    <a:pt x="4644783" y="5955411"/>
                  </a:lnTo>
                  <a:lnTo>
                    <a:pt x="4625708" y="5910465"/>
                  </a:lnTo>
                  <a:lnTo>
                    <a:pt x="4602010" y="5868213"/>
                  </a:lnTo>
                  <a:lnTo>
                    <a:pt x="4574019" y="5828970"/>
                  </a:lnTo>
                  <a:lnTo>
                    <a:pt x="4542079" y="5793016"/>
                  </a:lnTo>
                  <a:lnTo>
                    <a:pt x="4506544" y="5760694"/>
                  </a:lnTo>
                  <a:lnTo>
                    <a:pt x="4467733" y="5732297"/>
                  </a:lnTo>
                  <a:lnTo>
                    <a:pt x="4425988" y="5708129"/>
                  </a:lnTo>
                  <a:lnTo>
                    <a:pt x="4381639" y="5688508"/>
                  </a:lnTo>
                  <a:lnTo>
                    <a:pt x="4335043" y="5673737"/>
                  </a:lnTo>
                  <a:lnTo>
                    <a:pt x="4286529" y="5664124"/>
                  </a:lnTo>
                  <a:lnTo>
                    <a:pt x="4286529" y="5781205"/>
                  </a:lnTo>
                  <a:lnTo>
                    <a:pt x="4225747" y="5781205"/>
                  </a:lnTo>
                  <a:lnTo>
                    <a:pt x="4275544" y="5785028"/>
                  </a:lnTo>
                  <a:lnTo>
                    <a:pt x="4322940" y="5796089"/>
                  </a:lnTo>
                  <a:lnTo>
                    <a:pt x="4367352" y="5813844"/>
                  </a:lnTo>
                  <a:lnTo>
                    <a:pt x="4408030" y="5837593"/>
                  </a:lnTo>
                  <a:lnTo>
                    <a:pt x="4444987" y="5867095"/>
                  </a:lnTo>
                  <a:lnTo>
                    <a:pt x="4477093" y="5901436"/>
                  </a:lnTo>
                  <a:lnTo>
                    <a:pt x="4503966" y="5940171"/>
                  </a:lnTo>
                  <a:lnTo>
                    <a:pt x="4525035" y="5982716"/>
                  </a:lnTo>
                  <a:lnTo>
                    <a:pt x="4539742" y="6028499"/>
                  </a:lnTo>
                  <a:lnTo>
                    <a:pt x="4547527" y="6076950"/>
                  </a:lnTo>
                  <a:lnTo>
                    <a:pt x="15412784" y="6076950"/>
                  </a:lnTo>
                  <a:lnTo>
                    <a:pt x="15465755" y="6075248"/>
                  </a:lnTo>
                  <a:lnTo>
                    <a:pt x="15517813" y="6070219"/>
                  </a:lnTo>
                  <a:lnTo>
                    <a:pt x="15568854" y="6061951"/>
                  </a:lnTo>
                  <a:lnTo>
                    <a:pt x="15618778" y="6050559"/>
                  </a:lnTo>
                  <a:lnTo>
                    <a:pt x="15667495" y="6036145"/>
                  </a:lnTo>
                  <a:lnTo>
                    <a:pt x="15714879" y="6018796"/>
                  </a:lnTo>
                  <a:lnTo>
                    <a:pt x="15760827" y="5998629"/>
                  </a:lnTo>
                  <a:lnTo>
                    <a:pt x="15805252" y="5975743"/>
                  </a:lnTo>
                  <a:lnTo>
                    <a:pt x="15839377" y="5955411"/>
                  </a:lnTo>
                  <a:lnTo>
                    <a:pt x="15848038" y="5950255"/>
                  </a:lnTo>
                  <a:lnTo>
                    <a:pt x="15889085" y="5922238"/>
                  </a:lnTo>
                  <a:lnTo>
                    <a:pt x="15928289" y="5891809"/>
                  </a:lnTo>
                  <a:lnTo>
                    <a:pt x="15957753" y="5866269"/>
                  </a:lnTo>
                  <a:lnTo>
                    <a:pt x="15985935" y="5839498"/>
                  </a:lnTo>
                  <a:lnTo>
                    <a:pt x="16012744" y="5811418"/>
                  </a:lnTo>
                  <a:lnTo>
                    <a:pt x="16038119" y="5782018"/>
                  </a:lnTo>
                  <a:lnTo>
                    <a:pt x="16062173" y="5751423"/>
                  </a:lnTo>
                  <a:lnTo>
                    <a:pt x="16084715" y="5719623"/>
                  </a:lnTo>
                  <a:lnTo>
                    <a:pt x="16105835" y="5686818"/>
                  </a:lnTo>
                  <a:lnTo>
                    <a:pt x="16125343" y="5652884"/>
                  </a:lnTo>
                  <a:lnTo>
                    <a:pt x="16143199" y="5617870"/>
                  </a:lnTo>
                  <a:lnTo>
                    <a:pt x="16159290" y="5581878"/>
                  </a:lnTo>
                  <a:lnTo>
                    <a:pt x="16178213" y="5532679"/>
                  </a:lnTo>
                  <a:lnTo>
                    <a:pt x="16193973" y="5481980"/>
                  </a:lnTo>
                  <a:lnTo>
                    <a:pt x="16206458" y="5429910"/>
                  </a:lnTo>
                  <a:lnTo>
                    <a:pt x="16215513" y="5376583"/>
                  </a:lnTo>
                  <a:lnTo>
                    <a:pt x="16221050" y="5322138"/>
                  </a:lnTo>
                  <a:lnTo>
                    <a:pt x="16222917" y="5266690"/>
                  </a:lnTo>
                  <a:lnTo>
                    <a:pt x="16222917" y="3505593"/>
                  </a:lnTo>
                  <a:lnTo>
                    <a:pt x="16176257" y="3503231"/>
                  </a:lnTo>
                  <a:lnTo>
                    <a:pt x="16130931" y="3496322"/>
                  </a:lnTo>
                  <a:lnTo>
                    <a:pt x="16087205" y="3485083"/>
                  </a:lnTo>
                  <a:lnTo>
                    <a:pt x="16045269" y="3469754"/>
                  </a:lnTo>
                  <a:lnTo>
                    <a:pt x="16005378" y="3450539"/>
                  </a:lnTo>
                  <a:lnTo>
                    <a:pt x="15967748" y="3427692"/>
                  </a:lnTo>
                  <a:lnTo>
                    <a:pt x="15932620" y="3401441"/>
                  </a:lnTo>
                  <a:lnTo>
                    <a:pt x="15900222" y="3372002"/>
                  </a:lnTo>
                  <a:lnTo>
                    <a:pt x="15870771" y="3339604"/>
                  </a:lnTo>
                  <a:lnTo>
                    <a:pt x="15844508" y="3304489"/>
                  </a:lnTo>
                  <a:lnTo>
                    <a:pt x="15821648" y="3266871"/>
                  </a:lnTo>
                  <a:lnTo>
                    <a:pt x="15802432" y="3226993"/>
                  </a:lnTo>
                  <a:lnTo>
                    <a:pt x="15787091" y="3185083"/>
                  </a:lnTo>
                  <a:lnTo>
                    <a:pt x="15775851" y="3141357"/>
                  </a:lnTo>
                  <a:lnTo>
                    <a:pt x="15768943" y="3096056"/>
                  </a:lnTo>
                  <a:lnTo>
                    <a:pt x="15766580" y="3049409"/>
                  </a:lnTo>
                  <a:lnTo>
                    <a:pt x="15768943" y="3002762"/>
                  </a:lnTo>
                  <a:lnTo>
                    <a:pt x="15775851" y="2957461"/>
                  </a:lnTo>
                  <a:lnTo>
                    <a:pt x="15787091" y="2913735"/>
                  </a:lnTo>
                  <a:lnTo>
                    <a:pt x="15802432" y="2871825"/>
                  </a:lnTo>
                  <a:lnTo>
                    <a:pt x="15821648" y="2831947"/>
                  </a:lnTo>
                  <a:lnTo>
                    <a:pt x="15844508" y="2794343"/>
                  </a:lnTo>
                  <a:lnTo>
                    <a:pt x="15870771" y="2759214"/>
                  </a:lnTo>
                  <a:lnTo>
                    <a:pt x="15900222" y="2726829"/>
                  </a:lnTo>
                  <a:lnTo>
                    <a:pt x="15932620" y="2697391"/>
                  </a:lnTo>
                  <a:lnTo>
                    <a:pt x="15967748" y="2671127"/>
                  </a:lnTo>
                  <a:lnTo>
                    <a:pt x="16005378" y="2648280"/>
                  </a:lnTo>
                  <a:lnTo>
                    <a:pt x="16045269" y="2629077"/>
                  </a:lnTo>
                  <a:lnTo>
                    <a:pt x="16087205" y="2613736"/>
                  </a:lnTo>
                  <a:lnTo>
                    <a:pt x="16130931" y="2602496"/>
                  </a:lnTo>
                  <a:lnTo>
                    <a:pt x="16176257" y="2595588"/>
                  </a:lnTo>
                  <a:lnTo>
                    <a:pt x="16222917" y="25932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7086" y="2421168"/>
              <a:ext cx="121986" cy="1215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97487" y="2791459"/>
              <a:ext cx="121920" cy="4723765"/>
            </a:xfrm>
            <a:custGeom>
              <a:avLst/>
              <a:gdLst/>
              <a:ahLst/>
              <a:cxnLst/>
              <a:rect l="l" t="t" r="r" b="b"/>
              <a:pathLst>
                <a:path w="121920" h="4723765">
                  <a:moveTo>
                    <a:pt x="121577" y="4474667"/>
                  </a:moveTo>
                  <a:lnTo>
                    <a:pt x="0" y="4474667"/>
                  </a:lnTo>
                  <a:lnTo>
                    <a:pt x="0" y="4723409"/>
                  </a:lnTo>
                  <a:lnTo>
                    <a:pt x="121577" y="4723409"/>
                  </a:lnTo>
                  <a:lnTo>
                    <a:pt x="121577" y="4474667"/>
                  </a:lnTo>
                  <a:close/>
                </a:path>
                <a:path w="121920" h="4723765">
                  <a:moveTo>
                    <a:pt x="121577" y="3977563"/>
                  </a:moveTo>
                  <a:lnTo>
                    <a:pt x="0" y="3977563"/>
                  </a:lnTo>
                  <a:lnTo>
                    <a:pt x="0" y="4226318"/>
                  </a:lnTo>
                  <a:lnTo>
                    <a:pt x="121577" y="4226318"/>
                  </a:lnTo>
                  <a:lnTo>
                    <a:pt x="121577" y="3977563"/>
                  </a:lnTo>
                  <a:close/>
                </a:path>
                <a:path w="121920" h="4723765">
                  <a:moveTo>
                    <a:pt x="121577" y="3480473"/>
                  </a:moveTo>
                  <a:lnTo>
                    <a:pt x="0" y="3480473"/>
                  </a:lnTo>
                  <a:lnTo>
                    <a:pt x="0" y="3729228"/>
                  </a:lnTo>
                  <a:lnTo>
                    <a:pt x="121577" y="3729228"/>
                  </a:lnTo>
                  <a:lnTo>
                    <a:pt x="121577" y="3480473"/>
                  </a:lnTo>
                  <a:close/>
                </a:path>
                <a:path w="121920" h="4723765">
                  <a:moveTo>
                    <a:pt x="121577" y="2982976"/>
                  </a:moveTo>
                  <a:lnTo>
                    <a:pt x="0" y="2982976"/>
                  </a:lnTo>
                  <a:lnTo>
                    <a:pt x="0" y="3231731"/>
                  </a:lnTo>
                  <a:lnTo>
                    <a:pt x="121577" y="3231731"/>
                  </a:lnTo>
                  <a:lnTo>
                    <a:pt x="121577" y="2982976"/>
                  </a:lnTo>
                  <a:close/>
                </a:path>
                <a:path w="121920" h="4723765">
                  <a:moveTo>
                    <a:pt x="121577" y="2485885"/>
                  </a:moveTo>
                  <a:lnTo>
                    <a:pt x="0" y="2485885"/>
                  </a:lnTo>
                  <a:lnTo>
                    <a:pt x="0" y="2734627"/>
                  </a:lnTo>
                  <a:lnTo>
                    <a:pt x="121577" y="2734627"/>
                  </a:lnTo>
                  <a:lnTo>
                    <a:pt x="121577" y="2485885"/>
                  </a:lnTo>
                  <a:close/>
                </a:path>
                <a:path w="121920" h="4723765">
                  <a:moveTo>
                    <a:pt x="121577" y="1988781"/>
                  </a:moveTo>
                  <a:lnTo>
                    <a:pt x="0" y="1988781"/>
                  </a:lnTo>
                  <a:lnTo>
                    <a:pt x="0" y="2237536"/>
                  </a:lnTo>
                  <a:lnTo>
                    <a:pt x="121577" y="2237536"/>
                  </a:lnTo>
                  <a:lnTo>
                    <a:pt x="121577" y="1988781"/>
                  </a:lnTo>
                  <a:close/>
                </a:path>
                <a:path w="121920" h="4723765">
                  <a:moveTo>
                    <a:pt x="121577" y="1491691"/>
                  </a:moveTo>
                  <a:lnTo>
                    <a:pt x="0" y="1491691"/>
                  </a:lnTo>
                  <a:lnTo>
                    <a:pt x="0" y="1740446"/>
                  </a:lnTo>
                  <a:lnTo>
                    <a:pt x="121577" y="1740446"/>
                  </a:lnTo>
                  <a:lnTo>
                    <a:pt x="121577" y="1491691"/>
                  </a:lnTo>
                  <a:close/>
                </a:path>
                <a:path w="121920" h="4723765">
                  <a:moveTo>
                    <a:pt x="121577" y="994194"/>
                  </a:moveTo>
                  <a:lnTo>
                    <a:pt x="0" y="994194"/>
                  </a:lnTo>
                  <a:lnTo>
                    <a:pt x="0" y="1242936"/>
                  </a:lnTo>
                  <a:lnTo>
                    <a:pt x="121577" y="1242936"/>
                  </a:lnTo>
                  <a:lnTo>
                    <a:pt x="121577" y="994194"/>
                  </a:lnTo>
                  <a:close/>
                </a:path>
                <a:path w="121920" h="4723765">
                  <a:moveTo>
                    <a:pt x="121577" y="497103"/>
                  </a:moveTo>
                  <a:lnTo>
                    <a:pt x="0" y="497103"/>
                  </a:lnTo>
                  <a:lnTo>
                    <a:pt x="0" y="745845"/>
                  </a:lnTo>
                  <a:lnTo>
                    <a:pt x="121577" y="745845"/>
                  </a:lnTo>
                  <a:lnTo>
                    <a:pt x="121577" y="497103"/>
                  </a:lnTo>
                  <a:close/>
                </a:path>
                <a:path w="121920" h="4723765">
                  <a:moveTo>
                    <a:pt x="121577" y="0"/>
                  </a:moveTo>
                  <a:lnTo>
                    <a:pt x="0" y="0"/>
                  </a:lnTo>
                  <a:lnTo>
                    <a:pt x="0" y="248754"/>
                  </a:lnTo>
                  <a:lnTo>
                    <a:pt x="121577" y="248754"/>
                  </a:lnTo>
                  <a:lnTo>
                    <a:pt x="1215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7491" y="7763617"/>
              <a:ext cx="121580" cy="12153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582620" y="3024154"/>
            <a:ext cx="1032510" cy="4239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9"/>
              </a:lnSpc>
            </a:pPr>
            <a:r>
              <a:rPr sz="6700" spc="190" dirty="0">
                <a:latin typeface="Trebuchet MS"/>
                <a:cs typeface="Trebuchet MS"/>
              </a:rPr>
              <a:t>Exit-</a:t>
            </a:r>
            <a:r>
              <a:rPr sz="6700" spc="-90" dirty="0">
                <a:latin typeface="Trebuchet MS"/>
                <a:cs typeface="Trebuchet MS"/>
              </a:rPr>
              <a:t>Ticket</a:t>
            </a:r>
            <a:endParaRPr sz="67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36751" y="3373055"/>
            <a:ext cx="11005185" cy="4141470"/>
            <a:chOff x="5536751" y="3373055"/>
            <a:chExt cx="11005185" cy="4141470"/>
          </a:xfrm>
        </p:grpSpPr>
        <p:sp>
          <p:nvSpPr>
            <p:cNvPr id="15" name="object 15"/>
            <p:cNvSpPr/>
            <p:nvPr/>
          </p:nvSpPr>
          <p:spPr>
            <a:xfrm>
              <a:off x="5536751" y="3398616"/>
              <a:ext cx="11005185" cy="0"/>
            </a:xfrm>
            <a:custGeom>
              <a:avLst/>
              <a:gdLst/>
              <a:ahLst/>
              <a:cxnLst/>
              <a:rect l="l" t="t" r="r" b="b"/>
              <a:pathLst>
                <a:path w="11005185">
                  <a:moveTo>
                    <a:pt x="0" y="0"/>
                  </a:moveTo>
                  <a:lnTo>
                    <a:pt x="11004948" y="0"/>
                  </a:lnTo>
                </a:path>
              </a:pathLst>
            </a:custGeom>
            <a:ln w="51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36751" y="7488470"/>
              <a:ext cx="11005185" cy="0"/>
            </a:xfrm>
            <a:custGeom>
              <a:avLst/>
              <a:gdLst/>
              <a:ahLst/>
              <a:cxnLst/>
              <a:rect l="l" t="t" r="r" b="b"/>
              <a:pathLst>
                <a:path w="11005185">
                  <a:moveTo>
                    <a:pt x="0" y="0"/>
                  </a:moveTo>
                  <a:lnTo>
                    <a:pt x="11004948" y="0"/>
                  </a:lnTo>
                </a:path>
              </a:pathLst>
            </a:custGeom>
            <a:ln w="51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36751" y="4421080"/>
              <a:ext cx="11005185" cy="0"/>
            </a:xfrm>
            <a:custGeom>
              <a:avLst/>
              <a:gdLst/>
              <a:ahLst/>
              <a:cxnLst/>
              <a:rect l="l" t="t" r="r" b="b"/>
              <a:pathLst>
                <a:path w="11005185">
                  <a:moveTo>
                    <a:pt x="0" y="0"/>
                  </a:moveTo>
                  <a:lnTo>
                    <a:pt x="11004948" y="0"/>
                  </a:lnTo>
                </a:path>
              </a:pathLst>
            </a:custGeom>
            <a:ln w="51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36751" y="5443543"/>
              <a:ext cx="11005185" cy="0"/>
            </a:xfrm>
            <a:custGeom>
              <a:avLst/>
              <a:gdLst/>
              <a:ahLst/>
              <a:cxnLst/>
              <a:rect l="l" t="t" r="r" b="b"/>
              <a:pathLst>
                <a:path w="11005185">
                  <a:moveTo>
                    <a:pt x="0" y="0"/>
                  </a:moveTo>
                  <a:lnTo>
                    <a:pt x="11004948" y="0"/>
                  </a:lnTo>
                </a:path>
              </a:pathLst>
            </a:custGeom>
            <a:ln w="51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36751" y="6466006"/>
              <a:ext cx="11005185" cy="0"/>
            </a:xfrm>
            <a:custGeom>
              <a:avLst/>
              <a:gdLst/>
              <a:ahLst/>
              <a:cxnLst/>
              <a:rect l="l" t="t" r="r" b="b"/>
              <a:pathLst>
                <a:path w="11005185">
                  <a:moveTo>
                    <a:pt x="0" y="0"/>
                  </a:moveTo>
                  <a:lnTo>
                    <a:pt x="11004948" y="0"/>
                  </a:lnTo>
                </a:path>
              </a:pathLst>
            </a:custGeom>
            <a:ln w="51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 descr="$PPTXTitle"/>
          <p:cNvSpPr txBox="1"/>
          <p:nvPr/>
        </p:nvSpPr>
        <p:spPr>
          <a:xfrm>
            <a:off x="5524051" y="2752159"/>
            <a:ext cx="571119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254" dirty="0">
                <a:latin typeface="Trebuchet MS"/>
                <a:cs typeface="Trebuchet MS"/>
              </a:rPr>
              <a:t>Was</a:t>
            </a:r>
            <a:r>
              <a:rPr sz="3750" spc="50" dirty="0">
                <a:latin typeface="Trebuchet MS"/>
                <a:cs typeface="Trebuchet MS"/>
              </a:rPr>
              <a:t> </a:t>
            </a:r>
            <a:r>
              <a:rPr sz="3750" dirty="0">
                <a:latin typeface="Trebuchet MS"/>
                <a:cs typeface="Trebuchet MS"/>
              </a:rPr>
              <a:t>ich</a:t>
            </a:r>
            <a:r>
              <a:rPr sz="3750" spc="50" dirty="0">
                <a:latin typeface="Trebuchet MS"/>
                <a:cs typeface="Trebuchet MS"/>
              </a:rPr>
              <a:t> </a:t>
            </a:r>
            <a:r>
              <a:rPr sz="3750" dirty="0">
                <a:latin typeface="Trebuchet MS"/>
                <a:cs typeface="Trebuchet MS"/>
              </a:rPr>
              <a:t>heute</a:t>
            </a:r>
            <a:r>
              <a:rPr sz="3750" spc="50" dirty="0">
                <a:latin typeface="Trebuchet MS"/>
                <a:cs typeface="Trebuchet MS"/>
              </a:rPr>
              <a:t> </a:t>
            </a:r>
            <a:r>
              <a:rPr sz="3750" spc="40" dirty="0">
                <a:latin typeface="Trebuchet MS"/>
                <a:cs typeface="Trebuchet MS"/>
              </a:rPr>
              <a:t>mitnehme: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4051" y="5820971"/>
            <a:ext cx="550291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254" dirty="0">
                <a:latin typeface="Trebuchet MS"/>
                <a:cs typeface="Trebuchet MS"/>
              </a:rPr>
              <a:t>Was</a:t>
            </a:r>
            <a:r>
              <a:rPr sz="3750" dirty="0">
                <a:latin typeface="Trebuchet MS"/>
                <a:cs typeface="Trebuchet MS"/>
              </a:rPr>
              <a:t> </a:t>
            </a:r>
            <a:r>
              <a:rPr sz="3750" spc="60" dirty="0">
                <a:latin typeface="Trebuchet MS"/>
                <a:cs typeface="Trebuchet MS"/>
              </a:rPr>
              <a:t>mir</a:t>
            </a:r>
            <a:r>
              <a:rPr sz="3750" dirty="0">
                <a:latin typeface="Trebuchet MS"/>
                <a:cs typeface="Trebuchet MS"/>
              </a:rPr>
              <a:t> </a:t>
            </a:r>
            <a:r>
              <a:rPr sz="3750" spc="110" dirty="0">
                <a:latin typeface="Trebuchet MS"/>
                <a:cs typeface="Trebuchet MS"/>
              </a:rPr>
              <a:t>noch</a:t>
            </a:r>
            <a:r>
              <a:rPr sz="3750" dirty="0">
                <a:latin typeface="Trebuchet MS"/>
                <a:cs typeface="Trebuchet MS"/>
              </a:rPr>
              <a:t> </a:t>
            </a:r>
            <a:r>
              <a:rPr sz="3750" spc="145" dirty="0">
                <a:latin typeface="Trebuchet MS"/>
                <a:cs typeface="Trebuchet MS"/>
              </a:rPr>
              <a:t>unklar</a:t>
            </a:r>
            <a:r>
              <a:rPr sz="3750" spc="5" dirty="0">
                <a:latin typeface="Trebuchet MS"/>
                <a:cs typeface="Trebuchet MS"/>
              </a:rPr>
              <a:t> </a:t>
            </a:r>
            <a:r>
              <a:rPr sz="3750" spc="-20" dirty="0">
                <a:latin typeface="Trebuchet MS"/>
                <a:cs typeface="Trebuchet MS"/>
              </a:rPr>
              <a:t>ist:</a:t>
            </a:r>
            <a:endParaRPr sz="3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14800"/>
            <a:ext cx="18288000" cy="6172200"/>
          </a:xfrm>
          <a:custGeom>
            <a:avLst/>
            <a:gdLst/>
            <a:ahLst/>
            <a:cxnLst/>
            <a:rect l="l" t="t" r="r" b="b"/>
            <a:pathLst>
              <a:path w="18288000" h="6172200">
                <a:moveTo>
                  <a:pt x="18287998" y="6172199"/>
                </a:moveTo>
                <a:lnTo>
                  <a:pt x="0" y="61721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6172199"/>
                </a:lnTo>
                <a:close/>
              </a:path>
            </a:pathLst>
          </a:custGeom>
          <a:solidFill>
            <a:srgbClr val="CCC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956" rIns="0" bIns="0" rtlCol="0">
            <a:spAutoFit/>
          </a:bodyPr>
          <a:lstStyle/>
          <a:p>
            <a:pPr marL="1272540">
              <a:lnSpc>
                <a:spcPct val="100000"/>
              </a:lnSpc>
              <a:spcBef>
                <a:spcPts val="120"/>
              </a:spcBef>
            </a:pPr>
            <a:r>
              <a:rPr spc="-80" dirty="0"/>
              <a:t>Line-</a:t>
            </a:r>
            <a:r>
              <a:rPr spc="-385" dirty="0"/>
              <a:t>up</a:t>
            </a:r>
            <a:r>
              <a:rPr spc="-145" dirty="0"/>
              <a:t> </a:t>
            </a:r>
            <a:r>
              <a:rPr spc="570" dirty="0"/>
              <a:t>-</a:t>
            </a:r>
            <a:r>
              <a:rPr spc="-130" dirty="0"/>
              <a:t> </a:t>
            </a:r>
            <a:r>
              <a:rPr spc="-190" dirty="0"/>
              <a:t>Meine</a:t>
            </a:r>
            <a:r>
              <a:rPr spc="-130" dirty="0"/>
              <a:t> </a:t>
            </a:r>
            <a:r>
              <a:rPr spc="-200" dirty="0"/>
              <a:t>Meinung</a:t>
            </a:r>
            <a:r>
              <a:rPr spc="-130" dirty="0"/>
              <a:t> </a:t>
            </a:r>
            <a:r>
              <a:rPr spc="-345" dirty="0"/>
              <a:t>zu</a:t>
            </a:r>
            <a:r>
              <a:rPr spc="-135" dirty="0"/>
              <a:t> </a:t>
            </a:r>
            <a:r>
              <a:rPr spc="-180" dirty="0"/>
              <a:t>Gentechnik</a:t>
            </a:r>
            <a:r>
              <a:rPr spc="-130" dirty="0"/>
              <a:t> </a:t>
            </a:r>
            <a:r>
              <a:rPr spc="-185" dirty="0"/>
              <a:t>im</a:t>
            </a:r>
            <a:r>
              <a:rPr spc="-130" dirty="0"/>
              <a:t> </a:t>
            </a:r>
            <a:r>
              <a:rPr spc="-340" dirty="0"/>
              <a:t>Essen</a:t>
            </a:r>
          </a:p>
        </p:txBody>
      </p:sp>
      <p:sp>
        <p:nvSpPr>
          <p:cNvPr id="4" name="object 4"/>
          <p:cNvSpPr/>
          <p:nvPr/>
        </p:nvSpPr>
        <p:spPr>
          <a:xfrm>
            <a:off x="1828787" y="6561607"/>
            <a:ext cx="14627860" cy="1279525"/>
          </a:xfrm>
          <a:custGeom>
            <a:avLst/>
            <a:gdLst/>
            <a:ahLst/>
            <a:cxnLst/>
            <a:rect l="l" t="t" r="r" b="b"/>
            <a:pathLst>
              <a:path w="14627860" h="1279525">
                <a:moveTo>
                  <a:pt x="1207579" y="19659"/>
                </a:moveTo>
                <a:lnTo>
                  <a:pt x="1019644" y="68668"/>
                </a:lnTo>
                <a:lnTo>
                  <a:pt x="1017155" y="70916"/>
                </a:lnTo>
                <a:lnTo>
                  <a:pt x="1013904" y="77330"/>
                </a:lnTo>
                <a:lnTo>
                  <a:pt x="1013561" y="80670"/>
                </a:lnTo>
                <a:lnTo>
                  <a:pt x="1015441" y="87604"/>
                </a:lnTo>
                <a:lnTo>
                  <a:pt x="1017422" y="90309"/>
                </a:lnTo>
                <a:lnTo>
                  <a:pt x="1023480" y="94208"/>
                </a:lnTo>
                <a:lnTo>
                  <a:pt x="1026769" y="94894"/>
                </a:lnTo>
                <a:lnTo>
                  <a:pt x="1172121" y="59512"/>
                </a:lnTo>
                <a:lnTo>
                  <a:pt x="1151940" y="90576"/>
                </a:lnTo>
                <a:lnTo>
                  <a:pt x="1118311" y="156514"/>
                </a:lnTo>
                <a:lnTo>
                  <a:pt x="1094168" y="226466"/>
                </a:lnTo>
                <a:lnTo>
                  <a:pt x="1080008" y="299097"/>
                </a:lnTo>
                <a:lnTo>
                  <a:pt x="1076083" y="372973"/>
                </a:lnTo>
                <a:lnTo>
                  <a:pt x="1077988" y="409943"/>
                </a:lnTo>
                <a:lnTo>
                  <a:pt x="1089507" y="483031"/>
                </a:lnTo>
                <a:lnTo>
                  <a:pt x="1111084" y="553821"/>
                </a:lnTo>
                <a:lnTo>
                  <a:pt x="1144422" y="623836"/>
                </a:lnTo>
                <a:lnTo>
                  <a:pt x="1154303" y="627151"/>
                </a:lnTo>
                <a:lnTo>
                  <a:pt x="1157630" y="626618"/>
                </a:lnTo>
                <a:lnTo>
                  <a:pt x="1163866" y="622998"/>
                </a:lnTo>
                <a:lnTo>
                  <a:pt x="1165974" y="620382"/>
                </a:lnTo>
                <a:lnTo>
                  <a:pt x="1168171" y="613524"/>
                </a:lnTo>
                <a:lnTo>
                  <a:pt x="1167980" y="610171"/>
                </a:lnTo>
                <a:lnTo>
                  <a:pt x="1144625" y="561746"/>
                </a:lnTo>
                <a:lnTo>
                  <a:pt x="1127328" y="514642"/>
                </a:lnTo>
                <a:lnTo>
                  <a:pt x="1114818" y="466051"/>
                </a:lnTo>
                <a:lnTo>
                  <a:pt x="1107186" y="416483"/>
                </a:lnTo>
                <a:lnTo>
                  <a:pt x="1104519" y="366407"/>
                </a:lnTo>
                <a:lnTo>
                  <a:pt x="1106843" y="316293"/>
                </a:lnTo>
                <a:lnTo>
                  <a:pt x="1114132" y="266661"/>
                </a:lnTo>
                <a:lnTo>
                  <a:pt x="1126324" y="218008"/>
                </a:lnTo>
                <a:lnTo>
                  <a:pt x="1143279" y="170802"/>
                </a:lnTo>
                <a:lnTo>
                  <a:pt x="1164856" y="125488"/>
                </a:lnTo>
                <a:lnTo>
                  <a:pt x="1181696" y="96570"/>
                </a:lnTo>
                <a:lnTo>
                  <a:pt x="1181696" y="134188"/>
                </a:lnTo>
                <a:lnTo>
                  <a:pt x="1179436" y="227939"/>
                </a:lnTo>
                <a:lnTo>
                  <a:pt x="1182243" y="236550"/>
                </a:lnTo>
                <a:lnTo>
                  <a:pt x="1189850" y="241617"/>
                </a:lnTo>
                <a:lnTo>
                  <a:pt x="1197165" y="241617"/>
                </a:lnTo>
                <a:lnTo>
                  <a:pt x="1204772" y="236550"/>
                </a:lnTo>
                <a:lnTo>
                  <a:pt x="1207579" y="229806"/>
                </a:lnTo>
                <a:lnTo>
                  <a:pt x="1207579" y="19659"/>
                </a:lnTo>
                <a:close/>
              </a:path>
              <a:path w="14627860" h="1279525">
                <a:moveTo>
                  <a:pt x="4508970" y="92456"/>
                </a:moveTo>
                <a:lnTo>
                  <a:pt x="4506519" y="85648"/>
                </a:lnTo>
                <a:lnTo>
                  <a:pt x="4504309" y="83108"/>
                </a:lnTo>
                <a:lnTo>
                  <a:pt x="4308653" y="0"/>
                </a:lnTo>
                <a:lnTo>
                  <a:pt x="4283227" y="192341"/>
                </a:lnTo>
                <a:lnTo>
                  <a:pt x="4287393" y="200558"/>
                </a:lnTo>
                <a:lnTo>
                  <a:pt x="4293844" y="204152"/>
                </a:lnTo>
                <a:lnTo>
                  <a:pt x="4299293" y="204381"/>
                </a:lnTo>
                <a:lnTo>
                  <a:pt x="4302430" y="203225"/>
                </a:lnTo>
                <a:lnTo>
                  <a:pt x="4307802" y="198501"/>
                </a:lnTo>
                <a:lnTo>
                  <a:pt x="4309351" y="195554"/>
                </a:lnTo>
                <a:lnTo>
                  <a:pt x="4330039" y="39306"/>
                </a:lnTo>
                <a:lnTo>
                  <a:pt x="4342981" y="44919"/>
                </a:lnTo>
                <a:lnTo>
                  <a:pt x="4340517" y="47510"/>
                </a:lnTo>
                <a:lnTo>
                  <a:pt x="4339285" y="50609"/>
                </a:lnTo>
                <a:lnTo>
                  <a:pt x="4339285" y="57759"/>
                </a:lnTo>
                <a:lnTo>
                  <a:pt x="4340517" y="60845"/>
                </a:lnTo>
                <a:lnTo>
                  <a:pt x="4353344" y="78079"/>
                </a:lnTo>
                <a:lnTo>
                  <a:pt x="4372445" y="108381"/>
                </a:lnTo>
                <a:lnTo>
                  <a:pt x="4403979" y="172681"/>
                </a:lnTo>
                <a:lnTo>
                  <a:pt x="4426102" y="240779"/>
                </a:lnTo>
                <a:lnTo>
                  <a:pt x="4438345" y="311315"/>
                </a:lnTo>
                <a:lnTo>
                  <a:pt x="4440694" y="347078"/>
                </a:lnTo>
                <a:lnTo>
                  <a:pt x="4440491" y="382866"/>
                </a:lnTo>
                <a:lnTo>
                  <a:pt x="4432465" y="453999"/>
                </a:lnTo>
                <a:lnTo>
                  <a:pt x="4414444" y="523290"/>
                </a:lnTo>
                <a:lnTo>
                  <a:pt x="4386796" y="589356"/>
                </a:lnTo>
                <a:lnTo>
                  <a:pt x="4376953" y="608495"/>
                </a:lnTo>
                <a:lnTo>
                  <a:pt x="4376750" y="611847"/>
                </a:lnTo>
                <a:lnTo>
                  <a:pt x="4378960" y="618693"/>
                </a:lnTo>
                <a:lnTo>
                  <a:pt x="4381068" y="621322"/>
                </a:lnTo>
                <a:lnTo>
                  <a:pt x="4387304" y="624928"/>
                </a:lnTo>
                <a:lnTo>
                  <a:pt x="4390631" y="625462"/>
                </a:lnTo>
                <a:lnTo>
                  <a:pt x="4397680" y="623989"/>
                </a:lnTo>
                <a:lnTo>
                  <a:pt x="4426699" y="569417"/>
                </a:lnTo>
                <a:lnTo>
                  <a:pt x="4450486" y="499592"/>
                </a:lnTo>
                <a:lnTo>
                  <a:pt x="4464367" y="427164"/>
                </a:lnTo>
                <a:lnTo>
                  <a:pt x="4468063" y="353504"/>
                </a:lnTo>
                <a:lnTo>
                  <a:pt x="4466056" y="316649"/>
                </a:lnTo>
                <a:lnTo>
                  <a:pt x="4454410" y="243827"/>
                </a:lnTo>
                <a:lnTo>
                  <a:pt x="4432782" y="173304"/>
                </a:lnTo>
                <a:lnTo>
                  <a:pt x="4401566" y="106464"/>
                </a:lnTo>
                <a:lnTo>
                  <a:pt x="4372241" y="59512"/>
                </a:lnTo>
                <a:lnTo>
                  <a:pt x="4403191" y="72986"/>
                </a:lnTo>
                <a:lnTo>
                  <a:pt x="4490415" y="107238"/>
                </a:lnTo>
                <a:lnTo>
                  <a:pt x="4493882" y="108292"/>
                </a:lnTo>
                <a:lnTo>
                  <a:pt x="4497248" y="108038"/>
                </a:lnTo>
                <a:lnTo>
                  <a:pt x="4503801" y="104952"/>
                </a:lnTo>
                <a:lnTo>
                  <a:pt x="4506125" y="102501"/>
                </a:lnTo>
                <a:lnTo>
                  <a:pt x="4508893" y="95821"/>
                </a:lnTo>
                <a:lnTo>
                  <a:pt x="4508970" y="92456"/>
                </a:lnTo>
                <a:close/>
              </a:path>
              <a:path w="14627860" h="1279525">
                <a:moveTo>
                  <a:pt x="7312393" y="650303"/>
                </a:moveTo>
                <a:lnTo>
                  <a:pt x="7310602" y="641350"/>
                </a:lnTo>
                <a:lnTo>
                  <a:pt x="7305434" y="636181"/>
                </a:lnTo>
                <a:lnTo>
                  <a:pt x="7298322" y="634961"/>
                </a:lnTo>
                <a:lnTo>
                  <a:pt x="7594" y="635317"/>
                </a:lnTo>
                <a:lnTo>
                  <a:pt x="0" y="640397"/>
                </a:lnTo>
                <a:lnTo>
                  <a:pt x="0" y="657606"/>
                </a:lnTo>
                <a:lnTo>
                  <a:pt x="7594" y="662686"/>
                </a:lnTo>
                <a:lnTo>
                  <a:pt x="2599715" y="663041"/>
                </a:lnTo>
                <a:lnTo>
                  <a:pt x="2597416" y="665594"/>
                </a:lnTo>
                <a:lnTo>
                  <a:pt x="2596273" y="668591"/>
                </a:lnTo>
                <a:lnTo>
                  <a:pt x="2596273" y="675449"/>
                </a:lnTo>
                <a:lnTo>
                  <a:pt x="2597416" y="678446"/>
                </a:lnTo>
                <a:lnTo>
                  <a:pt x="2619591" y="710247"/>
                </a:lnTo>
                <a:lnTo>
                  <a:pt x="2637358" y="740803"/>
                </a:lnTo>
                <a:lnTo>
                  <a:pt x="2666288" y="805268"/>
                </a:lnTo>
                <a:lnTo>
                  <a:pt x="2685923" y="873112"/>
                </a:lnTo>
                <a:lnTo>
                  <a:pt x="2695879" y="943038"/>
                </a:lnTo>
                <a:lnTo>
                  <a:pt x="2697162" y="978344"/>
                </a:lnTo>
                <a:lnTo>
                  <a:pt x="2695968" y="1013650"/>
                </a:lnTo>
                <a:lnTo>
                  <a:pt x="2686189" y="1083602"/>
                </a:lnTo>
                <a:lnTo>
                  <a:pt x="2666733" y="1151509"/>
                </a:lnTo>
                <a:lnTo>
                  <a:pt x="2637980" y="1216037"/>
                </a:lnTo>
                <a:lnTo>
                  <a:pt x="2621102" y="1220520"/>
                </a:lnTo>
                <a:lnTo>
                  <a:pt x="2620746" y="1044524"/>
                </a:lnTo>
                <a:lnTo>
                  <a:pt x="2615654" y="1036929"/>
                </a:lnTo>
                <a:lnTo>
                  <a:pt x="2608897" y="1034135"/>
                </a:lnTo>
                <a:lnTo>
                  <a:pt x="2599918" y="1035913"/>
                </a:lnTo>
                <a:lnTo>
                  <a:pt x="2594749" y="1041082"/>
                </a:lnTo>
                <a:lnTo>
                  <a:pt x="2592959" y="1048169"/>
                </a:lnTo>
                <a:lnTo>
                  <a:pt x="2592959" y="1256461"/>
                </a:lnTo>
                <a:lnTo>
                  <a:pt x="2644737" y="1242987"/>
                </a:lnTo>
                <a:lnTo>
                  <a:pt x="2650756" y="1241742"/>
                </a:lnTo>
                <a:lnTo>
                  <a:pt x="2653169" y="1239608"/>
                </a:lnTo>
                <a:lnTo>
                  <a:pt x="2778506" y="1206855"/>
                </a:lnTo>
                <a:lnTo>
                  <a:pt x="2780919" y="1204633"/>
                </a:lnTo>
                <a:lnTo>
                  <a:pt x="2784068" y="1198410"/>
                </a:lnTo>
                <a:lnTo>
                  <a:pt x="2784437" y="1195171"/>
                </a:lnTo>
                <a:lnTo>
                  <a:pt x="2782735" y="1188402"/>
                </a:lnTo>
                <a:lnTo>
                  <a:pt x="2780881" y="1185710"/>
                </a:lnTo>
                <a:lnTo>
                  <a:pt x="2775166" y="1181709"/>
                </a:lnTo>
                <a:lnTo>
                  <a:pt x="2772003" y="1180871"/>
                </a:lnTo>
                <a:lnTo>
                  <a:pt x="2671737" y="1205928"/>
                </a:lnTo>
                <a:lnTo>
                  <a:pt x="2686050" y="1173124"/>
                </a:lnTo>
                <a:lnTo>
                  <a:pt x="2707881" y="1105014"/>
                </a:lnTo>
                <a:lnTo>
                  <a:pt x="2720365" y="1034605"/>
                </a:lnTo>
                <a:lnTo>
                  <a:pt x="2723273" y="963155"/>
                </a:lnTo>
                <a:lnTo>
                  <a:pt x="2721114" y="927442"/>
                </a:lnTo>
                <a:lnTo>
                  <a:pt x="2709621" y="856856"/>
                </a:lnTo>
                <a:lnTo>
                  <a:pt x="2688755" y="788454"/>
                </a:lnTo>
                <a:lnTo>
                  <a:pt x="2658872" y="723455"/>
                </a:lnTo>
                <a:lnTo>
                  <a:pt x="2620530" y="663041"/>
                </a:lnTo>
                <a:lnTo>
                  <a:pt x="6077255" y="663041"/>
                </a:lnTo>
                <a:lnTo>
                  <a:pt x="6036970" y="726630"/>
                </a:lnTo>
                <a:lnTo>
                  <a:pt x="6006096" y="795248"/>
                </a:lnTo>
                <a:lnTo>
                  <a:pt x="5985230" y="867537"/>
                </a:lnTo>
                <a:lnTo>
                  <a:pt x="5974804" y="942035"/>
                </a:lnTo>
                <a:lnTo>
                  <a:pt x="5973572" y="979652"/>
                </a:lnTo>
                <a:lnTo>
                  <a:pt x="5975020" y="1017257"/>
                </a:lnTo>
                <a:lnTo>
                  <a:pt x="5985878" y="1091704"/>
                </a:lnTo>
                <a:lnTo>
                  <a:pt x="6007151" y="1163866"/>
                </a:lnTo>
                <a:lnTo>
                  <a:pt x="6038418" y="1232319"/>
                </a:lnTo>
                <a:lnTo>
                  <a:pt x="5893168" y="1158595"/>
                </a:lnTo>
                <a:lnTo>
                  <a:pt x="5884062" y="1159802"/>
                </a:lnTo>
                <a:lnTo>
                  <a:pt x="5878538" y="1164640"/>
                </a:lnTo>
                <a:lnTo>
                  <a:pt x="5876201" y="1173505"/>
                </a:lnTo>
                <a:lnTo>
                  <a:pt x="5878601" y="1180439"/>
                </a:lnTo>
                <a:lnTo>
                  <a:pt x="5884240" y="1185151"/>
                </a:lnTo>
                <a:lnTo>
                  <a:pt x="6071057" y="1279474"/>
                </a:lnTo>
                <a:lnTo>
                  <a:pt x="6109614" y="1089444"/>
                </a:lnTo>
                <a:lnTo>
                  <a:pt x="6106007" y="1081100"/>
                </a:lnTo>
                <a:lnTo>
                  <a:pt x="6099899" y="1077150"/>
                </a:lnTo>
                <a:lnTo>
                  <a:pt x="6094298" y="1076274"/>
                </a:lnTo>
                <a:lnTo>
                  <a:pt x="6090844" y="1077087"/>
                </a:lnTo>
                <a:lnTo>
                  <a:pt x="6084582" y="1081392"/>
                </a:lnTo>
                <a:lnTo>
                  <a:pt x="6082589" y="1084326"/>
                </a:lnTo>
                <a:lnTo>
                  <a:pt x="6057557" y="1205928"/>
                </a:lnTo>
                <a:lnTo>
                  <a:pt x="6042965" y="1174483"/>
                </a:lnTo>
                <a:lnTo>
                  <a:pt x="6020422" y="1108951"/>
                </a:lnTo>
                <a:lnTo>
                  <a:pt x="6007074" y="1040968"/>
                </a:lnTo>
                <a:lnTo>
                  <a:pt x="6003175" y="971804"/>
                </a:lnTo>
                <a:lnTo>
                  <a:pt x="6004788" y="937183"/>
                </a:lnTo>
                <a:lnTo>
                  <a:pt x="6015152" y="868680"/>
                </a:lnTo>
                <a:lnTo>
                  <a:pt x="6034786" y="802233"/>
                </a:lnTo>
                <a:lnTo>
                  <a:pt x="6063361" y="739089"/>
                </a:lnTo>
                <a:lnTo>
                  <a:pt x="6102616" y="677887"/>
                </a:lnTo>
                <a:lnTo>
                  <a:pt x="6103759" y="674890"/>
                </a:lnTo>
                <a:lnTo>
                  <a:pt x="6103759" y="668032"/>
                </a:lnTo>
                <a:lnTo>
                  <a:pt x="6102616" y="665035"/>
                </a:lnTo>
                <a:lnTo>
                  <a:pt x="6100318" y="662482"/>
                </a:lnTo>
                <a:lnTo>
                  <a:pt x="7301979" y="662114"/>
                </a:lnTo>
                <a:lnTo>
                  <a:pt x="7309586" y="657047"/>
                </a:lnTo>
                <a:lnTo>
                  <a:pt x="7312393" y="650303"/>
                </a:lnTo>
                <a:close/>
              </a:path>
              <a:path w="14627860" h="1279525">
                <a:moveTo>
                  <a:pt x="8522779" y="19659"/>
                </a:moveTo>
                <a:lnTo>
                  <a:pt x="8334845" y="68668"/>
                </a:lnTo>
                <a:lnTo>
                  <a:pt x="8332356" y="70916"/>
                </a:lnTo>
                <a:lnTo>
                  <a:pt x="8329104" y="77330"/>
                </a:lnTo>
                <a:lnTo>
                  <a:pt x="8328761" y="80670"/>
                </a:lnTo>
                <a:lnTo>
                  <a:pt x="8330641" y="87604"/>
                </a:lnTo>
                <a:lnTo>
                  <a:pt x="8332622" y="90309"/>
                </a:lnTo>
                <a:lnTo>
                  <a:pt x="8338680" y="94208"/>
                </a:lnTo>
                <a:lnTo>
                  <a:pt x="8341969" y="94894"/>
                </a:lnTo>
                <a:lnTo>
                  <a:pt x="8487321" y="59512"/>
                </a:lnTo>
                <a:lnTo>
                  <a:pt x="8467141" y="90576"/>
                </a:lnTo>
                <a:lnTo>
                  <a:pt x="8433498" y="156514"/>
                </a:lnTo>
                <a:lnTo>
                  <a:pt x="8409368" y="226466"/>
                </a:lnTo>
                <a:lnTo>
                  <a:pt x="8395208" y="299097"/>
                </a:lnTo>
                <a:lnTo>
                  <a:pt x="8391284" y="372973"/>
                </a:lnTo>
                <a:lnTo>
                  <a:pt x="8393189" y="409943"/>
                </a:lnTo>
                <a:lnTo>
                  <a:pt x="8404707" y="483031"/>
                </a:lnTo>
                <a:lnTo>
                  <a:pt x="8426285" y="553821"/>
                </a:lnTo>
                <a:lnTo>
                  <a:pt x="8459622" y="623836"/>
                </a:lnTo>
                <a:lnTo>
                  <a:pt x="8469503" y="627151"/>
                </a:lnTo>
                <a:lnTo>
                  <a:pt x="8472830" y="626618"/>
                </a:lnTo>
                <a:lnTo>
                  <a:pt x="8479066" y="622998"/>
                </a:lnTo>
                <a:lnTo>
                  <a:pt x="8481174" y="620382"/>
                </a:lnTo>
                <a:lnTo>
                  <a:pt x="8483371" y="613524"/>
                </a:lnTo>
                <a:lnTo>
                  <a:pt x="8483181" y="610171"/>
                </a:lnTo>
                <a:lnTo>
                  <a:pt x="8459826" y="561746"/>
                </a:lnTo>
                <a:lnTo>
                  <a:pt x="8442528" y="514642"/>
                </a:lnTo>
                <a:lnTo>
                  <a:pt x="8430019" y="466051"/>
                </a:lnTo>
                <a:lnTo>
                  <a:pt x="8422386" y="416483"/>
                </a:lnTo>
                <a:lnTo>
                  <a:pt x="8419719" y="366407"/>
                </a:lnTo>
                <a:lnTo>
                  <a:pt x="8422043" y="316293"/>
                </a:lnTo>
                <a:lnTo>
                  <a:pt x="8429333" y="266661"/>
                </a:lnTo>
                <a:lnTo>
                  <a:pt x="8441525" y="218008"/>
                </a:lnTo>
                <a:lnTo>
                  <a:pt x="8458479" y="170802"/>
                </a:lnTo>
                <a:lnTo>
                  <a:pt x="8480057" y="125488"/>
                </a:lnTo>
                <a:lnTo>
                  <a:pt x="8496897" y="96570"/>
                </a:lnTo>
                <a:lnTo>
                  <a:pt x="8496897" y="134188"/>
                </a:lnTo>
                <a:lnTo>
                  <a:pt x="8494636" y="227939"/>
                </a:lnTo>
                <a:lnTo>
                  <a:pt x="8497443" y="236550"/>
                </a:lnTo>
                <a:lnTo>
                  <a:pt x="8505050" y="241617"/>
                </a:lnTo>
                <a:lnTo>
                  <a:pt x="8512365" y="241617"/>
                </a:lnTo>
                <a:lnTo>
                  <a:pt x="8519973" y="236550"/>
                </a:lnTo>
                <a:lnTo>
                  <a:pt x="8522779" y="229806"/>
                </a:lnTo>
                <a:lnTo>
                  <a:pt x="8522779" y="19659"/>
                </a:lnTo>
                <a:close/>
              </a:path>
              <a:path w="14627860" h="1279525">
                <a:moveTo>
                  <a:pt x="11824170" y="92456"/>
                </a:moveTo>
                <a:lnTo>
                  <a:pt x="11821719" y="85648"/>
                </a:lnTo>
                <a:lnTo>
                  <a:pt x="11819509" y="83108"/>
                </a:lnTo>
                <a:lnTo>
                  <a:pt x="11623853" y="0"/>
                </a:lnTo>
                <a:lnTo>
                  <a:pt x="11598427" y="192341"/>
                </a:lnTo>
                <a:lnTo>
                  <a:pt x="11602593" y="200558"/>
                </a:lnTo>
                <a:lnTo>
                  <a:pt x="11609045" y="204152"/>
                </a:lnTo>
                <a:lnTo>
                  <a:pt x="11614493" y="204381"/>
                </a:lnTo>
                <a:lnTo>
                  <a:pt x="11617630" y="203225"/>
                </a:lnTo>
                <a:lnTo>
                  <a:pt x="11623002" y="198501"/>
                </a:lnTo>
                <a:lnTo>
                  <a:pt x="11624551" y="195554"/>
                </a:lnTo>
                <a:lnTo>
                  <a:pt x="11645240" y="39306"/>
                </a:lnTo>
                <a:lnTo>
                  <a:pt x="11658181" y="44919"/>
                </a:lnTo>
                <a:lnTo>
                  <a:pt x="11655717" y="47510"/>
                </a:lnTo>
                <a:lnTo>
                  <a:pt x="11654485" y="50609"/>
                </a:lnTo>
                <a:lnTo>
                  <a:pt x="11654485" y="57759"/>
                </a:lnTo>
                <a:lnTo>
                  <a:pt x="11655717" y="60845"/>
                </a:lnTo>
                <a:lnTo>
                  <a:pt x="11668544" y="78079"/>
                </a:lnTo>
                <a:lnTo>
                  <a:pt x="11687645" y="108381"/>
                </a:lnTo>
                <a:lnTo>
                  <a:pt x="11719179" y="172681"/>
                </a:lnTo>
                <a:lnTo>
                  <a:pt x="11741302" y="240779"/>
                </a:lnTo>
                <a:lnTo>
                  <a:pt x="11753545" y="311315"/>
                </a:lnTo>
                <a:lnTo>
                  <a:pt x="11755895" y="347078"/>
                </a:lnTo>
                <a:lnTo>
                  <a:pt x="11755692" y="382866"/>
                </a:lnTo>
                <a:lnTo>
                  <a:pt x="11747665" y="453999"/>
                </a:lnTo>
                <a:lnTo>
                  <a:pt x="11729644" y="523290"/>
                </a:lnTo>
                <a:lnTo>
                  <a:pt x="11701996" y="589356"/>
                </a:lnTo>
                <a:lnTo>
                  <a:pt x="11692153" y="608495"/>
                </a:lnTo>
                <a:lnTo>
                  <a:pt x="11691950" y="611847"/>
                </a:lnTo>
                <a:lnTo>
                  <a:pt x="11694160" y="618693"/>
                </a:lnTo>
                <a:lnTo>
                  <a:pt x="11696268" y="621322"/>
                </a:lnTo>
                <a:lnTo>
                  <a:pt x="11702504" y="624928"/>
                </a:lnTo>
                <a:lnTo>
                  <a:pt x="11705819" y="625462"/>
                </a:lnTo>
                <a:lnTo>
                  <a:pt x="11712880" y="623989"/>
                </a:lnTo>
                <a:lnTo>
                  <a:pt x="11741899" y="569417"/>
                </a:lnTo>
                <a:lnTo>
                  <a:pt x="11765686" y="499592"/>
                </a:lnTo>
                <a:lnTo>
                  <a:pt x="11779568" y="427164"/>
                </a:lnTo>
                <a:lnTo>
                  <a:pt x="11783263" y="353504"/>
                </a:lnTo>
                <a:lnTo>
                  <a:pt x="11781257" y="316649"/>
                </a:lnTo>
                <a:lnTo>
                  <a:pt x="11769611" y="243827"/>
                </a:lnTo>
                <a:lnTo>
                  <a:pt x="11747983" y="173304"/>
                </a:lnTo>
                <a:lnTo>
                  <a:pt x="11716766" y="106464"/>
                </a:lnTo>
                <a:lnTo>
                  <a:pt x="11687442" y="59512"/>
                </a:lnTo>
                <a:lnTo>
                  <a:pt x="11718392" y="72986"/>
                </a:lnTo>
                <a:lnTo>
                  <a:pt x="11805615" y="107238"/>
                </a:lnTo>
                <a:lnTo>
                  <a:pt x="11809082" y="108292"/>
                </a:lnTo>
                <a:lnTo>
                  <a:pt x="11812448" y="108038"/>
                </a:lnTo>
                <a:lnTo>
                  <a:pt x="11819001" y="104952"/>
                </a:lnTo>
                <a:lnTo>
                  <a:pt x="11821325" y="102501"/>
                </a:lnTo>
                <a:lnTo>
                  <a:pt x="11824094" y="95821"/>
                </a:lnTo>
                <a:lnTo>
                  <a:pt x="11824170" y="92456"/>
                </a:lnTo>
                <a:close/>
              </a:path>
              <a:path w="14627860" h="1279525">
                <a:moveTo>
                  <a:pt x="14627593" y="650303"/>
                </a:moveTo>
                <a:lnTo>
                  <a:pt x="14625803" y="641350"/>
                </a:lnTo>
                <a:lnTo>
                  <a:pt x="14620634" y="636181"/>
                </a:lnTo>
                <a:lnTo>
                  <a:pt x="14613522" y="634961"/>
                </a:lnTo>
                <a:lnTo>
                  <a:pt x="7322794" y="635317"/>
                </a:lnTo>
                <a:lnTo>
                  <a:pt x="7315200" y="640397"/>
                </a:lnTo>
                <a:lnTo>
                  <a:pt x="7315200" y="657606"/>
                </a:lnTo>
                <a:lnTo>
                  <a:pt x="7322794" y="662686"/>
                </a:lnTo>
                <a:lnTo>
                  <a:pt x="9914915" y="663041"/>
                </a:lnTo>
                <a:lnTo>
                  <a:pt x="9912617" y="665594"/>
                </a:lnTo>
                <a:lnTo>
                  <a:pt x="9911474" y="668591"/>
                </a:lnTo>
                <a:lnTo>
                  <a:pt x="9911474" y="675449"/>
                </a:lnTo>
                <a:lnTo>
                  <a:pt x="9912617" y="678446"/>
                </a:lnTo>
                <a:lnTo>
                  <a:pt x="9934791" y="710247"/>
                </a:lnTo>
                <a:lnTo>
                  <a:pt x="9952558" y="740803"/>
                </a:lnTo>
                <a:lnTo>
                  <a:pt x="9981489" y="805268"/>
                </a:lnTo>
                <a:lnTo>
                  <a:pt x="10001123" y="873112"/>
                </a:lnTo>
                <a:lnTo>
                  <a:pt x="10011080" y="943038"/>
                </a:lnTo>
                <a:lnTo>
                  <a:pt x="10012362" y="978344"/>
                </a:lnTo>
                <a:lnTo>
                  <a:pt x="10011169" y="1013650"/>
                </a:lnTo>
                <a:lnTo>
                  <a:pt x="10001390" y="1083602"/>
                </a:lnTo>
                <a:lnTo>
                  <a:pt x="9981933" y="1151509"/>
                </a:lnTo>
                <a:lnTo>
                  <a:pt x="9953180" y="1216037"/>
                </a:lnTo>
                <a:lnTo>
                  <a:pt x="9936302" y="1220520"/>
                </a:lnTo>
                <a:lnTo>
                  <a:pt x="9935934" y="1044524"/>
                </a:lnTo>
                <a:lnTo>
                  <a:pt x="9930854" y="1036929"/>
                </a:lnTo>
                <a:lnTo>
                  <a:pt x="9924097" y="1034135"/>
                </a:lnTo>
                <a:lnTo>
                  <a:pt x="9915119" y="1035913"/>
                </a:lnTo>
                <a:lnTo>
                  <a:pt x="9909950" y="1041082"/>
                </a:lnTo>
                <a:lnTo>
                  <a:pt x="9908159" y="1048169"/>
                </a:lnTo>
                <a:lnTo>
                  <a:pt x="9908159" y="1256461"/>
                </a:lnTo>
                <a:lnTo>
                  <a:pt x="9959937" y="1242987"/>
                </a:lnTo>
                <a:lnTo>
                  <a:pt x="9965957" y="1241742"/>
                </a:lnTo>
                <a:lnTo>
                  <a:pt x="9968370" y="1239608"/>
                </a:lnTo>
                <a:lnTo>
                  <a:pt x="10093706" y="1206855"/>
                </a:lnTo>
                <a:lnTo>
                  <a:pt x="10096119" y="1204633"/>
                </a:lnTo>
                <a:lnTo>
                  <a:pt x="10099269" y="1198410"/>
                </a:lnTo>
                <a:lnTo>
                  <a:pt x="10099637" y="1195171"/>
                </a:lnTo>
                <a:lnTo>
                  <a:pt x="10097935" y="1188402"/>
                </a:lnTo>
                <a:lnTo>
                  <a:pt x="10096081" y="1185710"/>
                </a:lnTo>
                <a:lnTo>
                  <a:pt x="10090366" y="1181709"/>
                </a:lnTo>
                <a:lnTo>
                  <a:pt x="10087204" y="1180871"/>
                </a:lnTo>
                <a:lnTo>
                  <a:pt x="9986937" y="1205928"/>
                </a:lnTo>
                <a:lnTo>
                  <a:pt x="10001250" y="1173124"/>
                </a:lnTo>
                <a:lnTo>
                  <a:pt x="10023081" y="1105014"/>
                </a:lnTo>
                <a:lnTo>
                  <a:pt x="10035565" y="1034605"/>
                </a:lnTo>
                <a:lnTo>
                  <a:pt x="10038474" y="963155"/>
                </a:lnTo>
                <a:lnTo>
                  <a:pt x="10036315" y="927442"/>
                </a:lnTo>
                <a:lnTo>
                  <a:pt x="10024821" y="856856"/>
                </a:lnTo>
                <a:lnTo>
                  <a:pt x="10003955" y="788454"/>
                </a:lnTo>
                <a:lnTo>
                  <a:pt x="9974072" y="723455"/>
                </a:lnTo>
                <a:lnTo>
                  <a:pt x="9935731" y="663041"/>
                </a:lnTo>
                <a:lnTo>
                  <a:pt x="13392442" y="663041"/>
                </a:lnTo>
                <a:lnTo>
                  <a:pt x="13352171" y="726630"/>
                </a:lnTo>
                <a:lnTo>
                  <a:pt x="13321297" y="795248"/>
                </a:lnTo>
                <a:lnTo>
                  <a:pt x="13300431" y="867537"/>
                </a:lnTo>
                <a:lnTo>
                  <a:pt x="13290004" y="942035"/>
                </a:lnTo>
                <a:lnTo>
                  <a:pt x="13288772" y="979652"/>
                </a:lnTo>
                <a:lnTo>
                  <a:pt x="13290220" y="1017257"/>
                </a:lnTo>
                <a:lnTo>
                  <a:pt x="13301078" y="1091704"/>
                </a:lnTo>
                <a:lnTo>
                  <a:pt x="13322351" y="1163866"/>
                </a:lnTo>
                <a:lnTo>
                  <a:pt x="13353618" y="1232319"/>
                </a:lnTo>
                <a:lnTo>
                  <a:pt x="13208368" y="1158595"/>
                </a:lnTo>
                <a:lnTo>
                  <a:pt x="13199263" y="1159802"/>
                </a:lnTo>
                <a:lnTo>
                  <a:pt x="13193738" y="1164640"/>
                </a:lnTo>
                <a:lnTo>
                  <a:pt x="13191401" y="1173505"/>
                </a:lnTo>
                <a:lnTo>
                  <a:pt x="13193802" y="1180439"/>
                </a:lnTo>
                <a:lnTo>
                  <a:pt x="13199440" y="1185151"/>
                </a:lnTo>
                <a:lnTo>
                  <a:pt x="13386257" y="1279474"/>
                </a:lnTo>
                <a:lnTo>
                  <a:pt x="13424815" y="1089444"/>
                </a:lnTo>
                <a:lnTo>
                  <a:pt x="13421208" y="1081100"/>
                </a:lnTo>
                <a:lnTo>
                  <a:pt x="13415086" y="1077150"/>
                </a:lnTo>
                <a:lnTo>
                  <a:pt x="13409498" y="1076274"/>
                </a:lnTo>
                <a:lnTo>
                  <a:pt x="13406044" y="1077087"/>
                </a:lnTo>
                <a:lnTo>
                  <a:pt x="13399783" y="1081392"/>
                </a:lnTo>
                <a:lnTo>
                  <a:pt x="13397789" y="1084326"/>
                </a:lnTo>
                <a:lnTo>
                  <a:pt x="13372757" y="1205928"/>
                </a:lnTo>
                <a:lnTo>
                  <a:pt x="13358165" y="1174483"/>
                </a:lnTo>
                <a:lnTo>
                  <a:pt x="13335622" y="1108951"/>
                </a:lnTo>
                <a:lnTo>
                  <a:pt x="13322275" y="1040968"/>
                </a:lnTo>
                <a:lnTo>
                  <a:pt x="13318376" y="971804"/>
                </a:lnTo>
                <a:lnTo>
                  <a:pt x="13319989" y="937183"/>
                </a:lnTo>
                <a:lnTo>
                  <a:pt x="13330339" y="868680"/>
                </a:lnTo>
                <a:lnTo>
                  <a:pt x="13349986" y="802233"/>
                </a:lnTo>
                <a:lnTo>
                  <a:pt x="13378561" y="739089"/>
                </a:lnTo>
                <a:lnTo>
                  <a:pt x="13417804" y="677887"/>
                </a:lnTo>
                <a:lnTo>
                  <a:pt x="13418960" y="674890"/>
                </a:lnTo>
                <a:lnTo>
                  <a:pt x="13418960" y="668032"/>
                </a:lnTo>
                <a:lnTo>
                  <a:pt x="13417804" y="665035"/>
                </a:lnTo>
                <a:lnTo>
                  <a:pt x="13415518" y="662482"/>
                </a:lnTo>
                <a:lnTo>
                  <a:pt x="14617179" y="662114"/>
                </a:lnTo>
                <a:lnTo>
                  <a:pt x="14624787" y="657047"/>
                </a:lnTo>
                <a:lnTo>
                  <a:pt x="14627593" y="650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8772" y="5688772"/>
            <a:ext cx="25120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70" dirty="0">
                <a:solidFill>
                  <a:srgbClr val="3C3C3C"/>
                </a:solidFill>
                <a:latin typeface="Calibri"/>
                <a:cs typeface="Calibri"/>
              </a:rPr>
              <a:t>Ich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35" dirty="0">
                <a:solidFill>
                  <a:srgbClr val="3C3C3C"/>
                </a:solidFill>
                <a:latin typeface="Calibri"/>
                <a:cs typeface="Calibri"/>
              </a:rPr>
              <a:t>bin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210" dirty="0">
                <a:solidFill>
                  <a:srgbClr val="3C3C3C"/>
                </a:solidFill>
                <a:latin typeface="Calibri"/>
                <a:cs typeface="Calibri"/>
              </a:rPr>
              <a:t>dagegen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33043" y="5688772"/>
            <a:ext cx="197103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70" dirty="0">
                <a:solidFill>
                  <a:srgbClr val="3C3C3C"/>
                </a:solidFill>
                <a:latin typeface="Calibri"/>
                <a:cs typeface="Calibri"/>
              </a:rPr>
              <a:t>Ich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35" dirty="0">
                <a:solidFill>
                  <a:srgbClr val="3C3C3C"/>
                </a:solidFill>
                <a:latin typeface="Calibri"/>
                <a:cs typeface="Calibri"/>
              </a:rPr>
              <a:t>bin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10" dirty="0">
                <a:solidFill>
                  <a:srgbClr val="3C3C3C"/>
                </a:solidFill>
                <a:latin typeface="Calibri"/>
                <a:cs typeface="Calibri"/>
              </a:rPr>
              <a:t>dafür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8048" y="8304982"/>
            <a:ext cx="17322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30" dirty="0">
                <a:solidFill>
                  <a:srgbClr val="3C3C3C"/>
                </a:solidFill>
                <a:latin typeface="Calibri"/>
                <a:cs typeface="Calibri"/>
              </a:rPr>
              <a:t>Ist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55" dirty="0">
                <a:solidFill>
                  <a:srgbClr val="3C3C3C"/>
                </a:solidFill>
                <a:latin typeface="Calibri"/>
                <a:cs typeface="Calibri"/>
              </a:rPr>
              <a:t>mir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60" dirty="0">
                <a:solidFill>
                  <a:srgbClr val="3C3C3C"/>
                </a:solidFill>
                <a:latin typeface="Calibri"/>
                <a:cs typeface="Calibri"/>
              </a:rPr>
              <a:t>egal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8110206"/>
            <a:ext cx="7979409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120" dirty="0">
                <a:solidFill>
                  <a:srgbClr val="3C3C3C"/>
                </a:solidFill>
                <a:latin typeface="Calibri"/>
                <a:cs typeface="Calibri"/>
              </a:rPr>
              <a:t>Workshop</a:t>
            </a:r>
            <a:r>
              <a:rPr sz="3200" spc="2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C3C3C"/>
                </a:solidFill>
                <a:latin typeface="Calibri"/>
                <a:cs typeface="Calibri"/>
              </a:rPr>
              <a:t>2:</a:t>
            </a:r>
            <a:r>
              <a:rPr sz="3200" spc="25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60" dirty="0">
                <a:solidFill>
                  <a:srgbClr val="3C3C3C"/>
                </a:solidFill>
                <a:latin typeface="Calibri"/>
                <a:cs typeface="Calibri"/>
              </a:rPr>
              <a:t>Gesellschaftliche</a:t>
            </a:r>
            <a:r>
              <a:rPr sz="3200" spc="2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25" dirty="0">
                <a:solidFill>
                  <a:srgbClr val="3C3C3C"/>
                </a:solidFill>
                <a:latin typeface="Calibri"/>
                <a:cs typeface="Calibri"/>
              </a:rPr>
              <a:t>Debatte</a:t>
            </a:r>
            <a:r>
              <a:rPr sz="3200" spc="25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00" dirty="0">
                <a:solidFill>
                  <a:srgbClr val="3C3C3C"/>
                </a:solidFill>
                <a:latin typeface="Calibri"/>
                <a:cs typeface="Calibri"/>
              </a:rPr>
              <a:t>und </a:t>
            </a:r>
            <a:r>
              <a:rPr sz="3200" spc="145" dirty="0">
                <a:solidFill>
                  <a:srgbClr val="3C3C3C"/>
                </a:solidFill>
                <a:latin typeface="Calibri"/>
                <a:cs typeface="Calibri"/>
              </a:rPr>
              <a:t>Bewertung</a:t>
            </a:r>
            <a:r>
              <a:rPr sz="3200" spc="25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85" dirty="0">
                <a:solidFill>
                  <a:srgbClr val="3C3C3C"/>
                </a:solidFill>
                <a:latin typeface="Calibri"/>
                <a:cs typeface="Calibri"/>
              </a:rPr>
              <a:t>von</a:t>
            </a:r>
            <a:r>
              <a:rPr sz="3200" spc="25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14" dirty="0">
                <a:solidFill>
                  <a:srgbClr val="3C3C3C"/>
                </a:solidFill>
                <a:latin typeface="Calibri"/>
                <a:cs typeface="Calibri"/>
              </a:rPr>
              <a:t>Argumenten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2056418"/>
            <a:ext cx="7444105" cy="407987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2700" marR="5080">
              <a:lnSpc>
                <a:spcPts val="7590"/>
              </a:lnSpc>
              <a:spcBef>
                <a:spcPts val="1645"/>
              </a:spcBef>
            </a:pPr>
            <a:r>
              <a:rPr sz="7600" dirty="0">
                <a:solidFill>
                  <a:srgbClr val="3C3C3C"/>
                </a:solidFill>
                <a:latin typeface="Palatino Linotype"/>
                <a:cs typeface="Palatino Linotype"/>
              </a:rPr>
              <a:t>Wie</a:t>
            </a:r>
            <a:r>
              <a:rPr sz="7600" spc="-19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385" dirty="0">
                <a:solidFill>
                  <a:srgbClr val="3C3C3C"/>
                </a:solidFill>
                <a:latin typeface="Palatino Linotype"/>
                <a:cs typeface="Palatino Linotype"/>
              </a:rPr>
              <a:t>sichern</a:t>
            </a:r>
            <a:r>
              <a:rPr sz="7600" spc="-18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350" dirty="0">
                <a:solidFill>
                  <a:srgbClr val="3C3C3C"/>
                </a:solidFill>
                <a:latin typeface="Palatino Linotype"/>
                <a:cs typeface="Palatino Linotype"/>
              </a:rPr>
              <a:t>wir </a:t>
            </a:r>
            <a:r>
              <a:rPr sz="7600" spc="-375" dirty="0">
                <a:solidFill>
                  <a:srgbClr val="3C3C3C"/>
                </a:solidFill>
                <a:latin typeface="Palatino Linotype"/>
                <a:cs typeface="Palatino Linotype"/>
              </a:rPr>
              <a:t>Ernährung</a:t>
            </a:r>
            <a:r>
              <a:rPr sz="7600" spc="-24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185" dirty="0">
                <a:solidFill>
                  <a:srgbClr val="3C3C3C"/>
                </a:solidFill>
                <a:latin typeface="Palatino Linotype"/>
                <a:cs typeface="Palatino Linotype"/>
              </a:rPr>
              <a:t>in</a:t>
            </a:r>
            <a:r>
              <a:rPr sz="7600" spc="-26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335" dirty="0">
                <a:solidFill>
                  <a:srgbClr val="3C3C3C"/>
                </a:solidFill>
                <a:latin typeface="Palatino Linotype"/>
                <a:cs typeface="Palatino Linotype"/>
              </a:rPr>
              <a:t>einer </a:t>
            </a:r>
            <a:r>
              <a:rPr sz="7600" spc="-390" dirty="0">
                <a:solidFill>
                  <a:srgbClr val="3C3C3C"/>
                </a:solidFill>
                <a:latin typeface="Palatino Linotype"/>
                <a:cs typeface="Palatino Linotype"/>
              </a:rPr>
              <a:t>sich</a:t>
            </a:r>
            <a:r>
              <a:rPr sz="7600" spc="-229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490" dirty="0">
                <a:solidFill>
                  <a:srgbClr val="3C3C3C"/>
                </a:solidFill>
                <a:latin typeface="Palatino Linotype"/>
                <a:cs typeface="Palatino Linotype"/>
              </a:rPr>
              <a:t>verändernden </a:t>
            </a:r>
            <a:r>
              <a:rPr sz="7600" spc="-20" dirty="0">
                <a:solidFill>
                  <a:srgbClr val="3C3C3C"/>
                </a:solidFill>
                <a:latin typeface="Palatino Linotype"/>
                <a:cs typeface="Palatino Linotype"/>
              </a:rPr>
              <a:t>Welt?</a:t>
            </a:r>
            <a:endParaRPr sz="7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48575" cy="10287000"/>
            <a:chOff x="0" y="0"/>
            <a:chExt cx="764857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648575" cy="10287000"/>
            </a:xfrm>
            <a:custGeom>
              <a:avLst/>
              <a:gdLst/>
              <a:ahLst/>
              <a:cxnLst/>
              <a:rect l="l" t="t" r="r" b="b"/>
              <a:pathLst>
                <a:path w="7648575" h="10287000">
                  <a:moveTo>
                    <a:pt x="764857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648574" y="0"/>
                  </a:lnTo>
                  <a:lnTo>
                    <a:pt x="7648574" y="10286999"/>
                  </a:lnTo>
                  <a:close/>
                </a:path>
              </a:pathLst>
            </a:custGeom>
            <a:solidFill>
              <a:srgbClr val="B1B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5115" y="1028700"/>
              <a:ext cx="4332717" cy="8229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48575" cy="10287000"/>
            <a:chOff x="0" y="0"/>
            <a:chExt cx="764857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648575" cy="10287000"/>
            </a:xfrm>
            <a:custGeom>
              <a:avLst/>
              <a:gdLst/>
              <a:ahLst/>
              <a:cxnLst/>
              <a:rect l="l" t="t" r="r" b="b"/>
              <a:pathLst>
                <a:path w="7648575" h="10287000">
                  <a:moveTo>
                    <a:pt x="764857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648574" y="0"/>
                  </a:lnTo>
                  <a:lnTo>
                    <a:pt x="7648574" y="10286999"/>
                  </a:lnTo>
                  <a:close/>
                </a:path>
              </a:pathLst>
            </a:custGeom>
            <a:solidFill>
              <a:srgbClr val="B1B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5115" y="1028700"/>
              <a:ext cx="4332717" cy="822959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9247105" y="2373344"/>
            <a:ext cx="4842510" cy="15925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6150"/>
              </a:lnSpc>
              <a:spcBef>
                <a:spcPts val="235"/>
              </a:spcBef>
              <a:tabLst>
                <a:tab pos="2242820" algn="l"/>
                <a:tab pos="3825240" algn="l"/>
              </a:tabLst>
            </a:pPr>
            <a:r>
              <a:rPr sz="5150" spc="390" dirty="0">
                <a:latin typeface="Calibri"/>
                <a:cs typeface="Calibri"/>
              </a:rPr>
              <a:t>Gentechnik</a:t>
            </a:r>
            <a:r>
              <a:rPr sz="5150" dirty="0">
                <a:latin typeface="Calibri"/>
                <a:cs typeface="Calibri"/>
              </a:rPr>
              <a:t>	</a:t>
            </a:r>
            <a:r>
              <a:rPr sz="5150" spc="350" dirty="0">
                <a:latin typeface="Calibri"/>
                <a:cs typeface="Calibri"/>
              </a:rPr>
              <a:t>auf </a:t>
            </a:r>
            <a:r>
              <a:rPr sz="5150" spc="560" dirty="0">
                <a:latin typeface="Calibri"/>
                <a:cs typeface="Calibri"/>
              </a:rPr>
              <a:t>Social</a:t>
            </a:r>
            <a:r>
              <a:rPr sz="5150" dirty="0">
                <a:latin typeface="Calibri"/>
                <a:cs typeface="Calibri"/>
              </a:rPr>
              <a:t>	</a:t>
            </a:r>
            <a:r>
              <a:rPr sz="5150" spc="465" dirty="0">
                <a:latin typeface="Calibri"/>
                <a:cs typeface="Calibri"/>
              </a:rPr>
              <a:t>Media</a:t>
            </a:r>
            <a:endParaRPr sz="5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3870" y="4520410"/>
            <a:ext cx="6501765" cy="2463800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333375" indent="-280035">
              <a:lnSpc>
                <a:spcPct val="100000"/>
              </a:lnSpc>
              <a:spcBef>
                <a:spcPts val="1595"/>
              </a:spcBef>
              <a:buAutoNum type="arabicPeriod"/>
              <a:tabLst>
                <a:tab pos="333375" algn="l"/>
              </a:tabLst>
            </a:pPr>
            <a:r>
              <a:rPr sz="2750" spc="114" dirty="0">
                <a:solidFill>
                  <a:srgbClr val="3C3C3C"/>
                </a:solidFill>
                <a:latin typeface="Calibri"/>
                <a:cs typeface="Calibri"/>
              </a:rPr>
              <a:t>Welche</a:t>
            </a:r>
            <a:r>
              <a:rPr sz="2750" spc="2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Aussagen</a:t>
            </a:r>
            <a:r>
              <a:rPr sz="2750" spc="23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35" dirty="0">
                <a:solidFill>
                  <a:srgbClr val="3C3C3C"/>
                </a:solidFill>
                <a:latin typeface="Calibri"/>
                <a:cs typeface="Calibri"/>
              </a:rPr>
              <a:t>werden</a:t>
            </a:r>
            <a:r>
              <a:rPr sz="2750" spc="229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95" dirty="0">
                <a:solidFill>
                  <a:srgbClr val="3C3C3C"/>
                </a:solidFill>
                <a:latin typeface="Calibri"/>
                <a:cs typeface="Calibri"/>
              </a:rPr>
              <a:t>getroffen?</a:t>
            </a:r>
            <a:endParaRPr sz="2750">
              <a:latin typeface="Calibri"/>
              <a:cs typeface="Calibri"/>
            </a:endParaRPr>
          </a:p>
          <a:p>
            <a:pPr marL="333375" marR="2378075" indent="-309880">
              <a:lnSpc>
                <a:spcPts val="4800"/>
              </a:lnSpc>
              <a:spcBef>
                <a:spcPts val="409"/>
              </a:spcBef>
              <a:buAutoNum type="arabicPeriod"/>
              <a:tabLst>
                <a:tab pos="333375" algn="l"/>
              </a:tabLst>
            </a:pPr>
            <a:r>
              <a:rPr sz="2750" spc="114" dirty="0">
                <a:solidFill>
                  <a:srgbClr val="3C3C3C"/>
                </a:solidFill>
                <a:latin typeface="Calibri"/>
                <a:cs typeface="Calibri"/>
              </a:rPr>
              <a:t>Welche</a:t>
            </a:r>
            <a:r>
              <a:rPr sz="2750" spc="23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90" dirty="0">
                <a:solidFill>
                  <a:srgbClr val="3C3C3C"/>
                </a:solidFill>
                <a:latin typeface="Calibri"/>
                <a:cs typeface="Calibri"/>
              </a:rPr>
              <a:t>Gefühle</a:t>
            </a:r>
            <a:r>
              <a:rPr sz="2750" spc="229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25" dirty="0">
                <a:solidFill>
                  <a:srgbClr val="3C3C3C"/>
                </a:solidFill>
                <a:latin typeface="Calibri"/>
                <a:cs typeface="Calibri"/>
              </a:rPr>
              <a:t>werden </a:t>
            </a:r>
            <a:r>
              <a:rPr sz="2750" spc="175" dirty="0">
                <a:solidFill>
                  <a:srgbClr val="3C3C3C"/>
                </a:solidFill>
                <a:latin typeface="Calibri"/>
                <a:cs typeface="Calibri"/>
              </a:rPr>
              <a:t>angesprochen?</a:t>
            </a:r>
            <a:endParaRPr sz="2750">
              <a:latin typeface="Calibri"/>
              <a:cs typeface="Calibri"/>
            </a:endParaRPr>
          </a:p>
          <a:p>
            <a:pPr marL="333375" indent="-32067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333375" algn="l"/>
              </a:tabLst>
            </a:pPr>
            <a:r>
              <a:rPr sz="2750" spc="100" dirty="0">
                <a:solidFill>
                  <a:srgbClr val="3C3C3C"/>
                </a:solidFill>
                <a:latin typeface="Calibri"/>
                <a:cs typeface="Calibri"/>
              </a:rPr>
              <a:t>Worauf</a:t>
            </a:r>
            <a:r>
              <a:rPr sz="2750" spc="229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55" dirty="0">
                <a:solidFill>
                  <a:srgbClr val="3C3C3C"/>
                </a:solidFill>
                <a:latin typeface="Calibri"/>
                <a:cs typeface="Calibri"/>
              </a:rPr>
              <a:t>stützt</a:t>
            </a:r>
            <a:r>
              <a:rPr sz="2750" spc="229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200" dirty="0">
                <a:solidFill>
                  <a:srgbClr val="3C3C3C"/>
                </a:solidFill>
                <a:latin typeface="Calibri"/>
                <a:cs typeface="Calibri"/>
              </a:rPr>
              <a:t>sich</a:t>
            </a:r>
            <a:r>
              <a:rPr sz="2750" spc="229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65" dirty="0">
                <a:solidFill>
                  <a:srgbClr val="3C3C3C"/>
                </a:solidFill>
                <a:latin typeface="Calibri"/>
                <a:cs typeface="Calibri"/>
              </a:rPr>
              <a:t>die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14" dirty="0">
                <a:solidFill>
                  <a:srgbClr val="3C3C3C"/>
                </a:solidFill>
                <a:latin typeface="Calibri"/>
                <a:cs typeface="Calibri"/>
              </a:rPr>
              <a:t>Argumentation?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3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10286999"/>
                </a:lnTo>
                <a:close/>
              </a:path>
            </a:pathLst>
          </a:custGeom>
          <a:solidFill>
            <a:srgbClr val="F1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41524" y="3707430"/>
            <a:ext cx="6496685" cy="2838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7375"/>
              </a:lnSpc>
              <a:spcBef>
                <a:spcPts val="125"/>
              </a:spcBef>
              <a:tabLst>
                <a:tab pos="1910080" algn="l"/>
              </a:tabLst>
            </a:pPr>
            <a:r>
              <a:rPr sz="6150" spc="545" dirty="0">
                <a:solidFill>
                  <a:srgbClr val="3C3C3C"/>
                </a:solidFill>
                <a:latin typeface="Calibri"/>
                <a:cs typeface="Calibri"/>
              </a:rPr>
              <a:t>Was</a:t>
            </a:r>
            <a:r>
              <a:rPr sz="61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6150" spc="725" dirty="0">
                <a:solidFill>
                  <a:srgbClr val="3C3C3C"/>
                </a:solidFill>
                <a:latin typeface="Calibri"/>
                <a:cs typeface="Calibri"/>
              </a:rPr>
              <a:t>sagen</a:t>
            </a:r>
            <a:endParaRPr sz="6150">
              <a:latin typeface="Calibri"/>
              <a:cs typeface="Calibri"/>
            </a:endParaRPr>
          </a:p>
          <a:p>
            <a:pPr marL="12700" marR="5080">
              <a:lnSpc>
                <a:spcPts val="7370"/>
              </a:lnSpc>
              <a:spcBef>
                <a:spcPts val="105"/>
              </a:spcBef>
            </a:pPr>
            <a:r>
              <a:rPr sz="6150" spc="570" dirty="0">
                <a:solidFill>
                  <a:srgbClr val="3C3C3C"/>
                </a:solidFill>
                <a:latin typeface="Calibri"/>
                <a:cs typeface="Calibri"/>
              </a:rPr>
              <a:t>unterschiedliche </a:t>
            </a:r>
            <a:r>
              <a:rPr sz="6150" spc="390" dirty="0">
                <a:solidFill>
                  <a:srgbClr val="3C3C3C"/>
                </a:solidFill>
                <a:latin typeface="Calibri"/>
                <a:cs typeface="Calibri"/>
              </a:rPr>
              <a:t>Akteur*innen?</a:t>
            </a:r>
            <a:endParaRPr sz="6150">
              <a:latin typeface="Calibri"/>
              <a:cs typeface="Calibri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569036" y="3701154"/>
            <a:ext cx="5760085" cy="133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marR="5080" indent="-300355">
              <a:lnSpc>
                <a:spcPct val="146200"/>
              </a:lnSpc>
              <a:spcBef>
                <a:spcPts val="95"/>
              </a:spcBef>
            </a:pPr>
            <a:r>
              <a:rPr sz="2950" spc="-160" dirty="0">
                <a:latin typeface="Calibri"/>
                <a:cs typeface="Calibri"/>
              </a:rPr>
              <a:t>1.</a:t>
            </a:r>
            <a:r>
              <a:rPr sz="2950" spc="-254" dirty="0">
                <a:latin typeface="Calibri"/>
                <a:cs typeface="Calibri"/>
              </a:rPr>
              <a:t> </a:t>
            </a:r>
            <a:r>
              <a:rPr sz="2950" spc="114" dirty="0">
                <a:latin typeface="Calibri"/>
                <a:cs typeface="Calibri"/>
              </a:rPr>
              <a:t>Ordnet</a:t>
            </a:r>
            <a:r>
              <a:rPr sz="2950" spc="240" dirty="0">
                <a:latin typeface="Calibri"/>
                <a:cs typeface="Calibri"/>
              </a:rPr>
              <a:t> </a:t>
            </a:r>
            <a:r>
              <a:rPr sz="2950" spc="180" dirty="0">
                <a:latin typeface="Calibri"/>
                <a:cs typeface="Calibri"/>
              </a:rPr>
              <a:t>die</a:t>
            </a:r>
            <a:r>
              <a:rPr sz="2950" spc="235" dirty="0">
                <a:latin typeface="Calibri"/>
                <a:cs typeface="Calibri"/>
              </a:rPr>
              <a:t> </a:t>
            </a:r>
            <a:r>
              <a:rPr sz="2950" spc="100" dirty="0">
                <a:latin typeface="Calibri"/>
                <a:cs typeface="Calibri"/>
              </a:rPr>
              <a:t>Zitate:</a:t>
            </a:r>
            <a:r>
              <a:rPr sz="2950" spc="235" dirty="0">
                <a:latin typeface="Calibri"/>
                <a:cs typeface="Calibri"/>
              </a:rPr>
              <a:t> </a:t>
            </a:r>
            <a:r>
              <a:rPr sz="2950" spc="110" dirty="0">
                <a:latin typeface="Calibri"/>
                <a:cs typeface="Calibri"/>
              </a:rPr>
              <a:t>pro</a:t>
            </a:r>
            <a:r>
              <a:rPr sz="2950" spc="2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/</a:t>
            </a:r>
            <a:r>
              <a:rPr sz="2950" spc="235" dirty="0">
                <a:latin typeface="Calibri"/>
                <a:cs typeface="Calibri"/>
              </a:rPr>
              <a:t> </a:t>
            </a:r>
            <a:r>
              <a:rPr sz="2950" spc="135" dirty="0">
                <a:latin typeface="Calibri"/>
                <a:cs typeface="Calibri"/>
              </a:rPr>
              <a:t>contra</a:t>
            </a:r>
            <a:r>
              <a:rPr sz="2950" spc="23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/ </a:t>
            </a:r>
            <a:r>
              <a:rPr sz="2950" spc="110" dirty="0">
                <a:latin typeface="Calibri"/>
                <a:cs typeface="Calibri"/>
              </a:rPr>
              <a:t>unklar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7038" y="5015604"/>
            <a:ext cx="4630420" cy="133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marR="5080" indent="-332740">
              <a:lnSpc>
                <a:spcPct val="146200"/>
              </a:lnSpc>
              <a:spcBef>
                <a:spcPts val="95"/>
              </a:spcBef>
            </a:pPr>
            <a:r>
              <a:rPr sz="2950" spc="-40" dirty="0">
                <a:solidFill>
                  <a:srgbClr val="3C3C3C"/>
                </a:solidFill>
                <a:latin typeface="Calibri"/>
                <a:cs typeface="Calibri"/>
              </a:rPr>
              <a:t>2.</a:t>
            </a:r>
            <a:r>
              <a:rPr sz="2950" spc="-2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950" spc="70" dirty="0">
                <a:solidFill>
                  <a:srgbClr val="3C3C3C"/>
                </a:solidFill>
                <a:latin typeface="Calibri"/>
                <a:cs typeface="Calibri"/>
              </a:rPr>
              <a:t>Wählt</a:t>
            </a:r>
            <a:r>
              <a:rPr sz="2950" spc="2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950" spc="150" dirty="0">
                <a:solidFill>
                  <a:srgbClr val="3C3C3C"/>
                </a:solidFill>
                <a:latin typeface="Calibri"/>
                <a:cs typeface="Calibri"/>
              </a:rPr>
              <a:t>ein</a:t>
            </a:r>
            <a:r>
              <a:rPr sz="2950" spc="2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950" spc="85" dirty="0">
                <a:solidFill>
                  <a:srgbClr val="3C3C3C"/>
                </a:solidFill>
                <a:latin typeface="Calibri"/>
                <a:cs typeface="Calibri"/>
              </a:rPr>
              <a:t>Zitat,</a:t>
            </a:r>
            <a:r>
              <a:rPr sz="2950" spc="24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950" spc="265" dirty="0">
                <a:solidFill>
                  <a:srgbClr val="3C3C3C"/>
                </a:solidFill>
                <a:latin typeface="Calibri"/>
                <a:cs typeface="Calibri"/>
              </a:rPr>
              <a:t>das</a:t>
            </a:r>
            <a:r>
              <a:rPr sz="2950" spc="2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950" spc="140" dirty="0">
                <a:solidFill>
                  <a:srgbClr val="3C3C3C"/>
                </a:solidFill>
                <a:latin typeface="Calibri"/>
                <a:cs typeface="Calibri"/>
              </a:rPr>
              <a:t>euch </a:t>
            </a:r>
            <a:r>
              <a:rPr sz="2950" spc="195" dirty="0">
                <a:solidFill>
                  <a:srgbClr val="3C3C3C"/>
                </a:solidFill>
                <a:latin typeface="Calibri"/>
                <a:cs typeface="Calibri"/>
              </a:rPr>
              <a:t>besonders</a:t>
            </a:r>
            <a:r>
              <a:rPr sz="2950" spc="2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950" spc="170" dirty="0">
                <a:solidFill>
                  <a:srgbClr val="3C3C3C"/>
                </a:solidFill>
                <a:latin typeface="Calibri"/>
                <a:cs typeface="Calibri"/>
              </a:rPr>
              <a:t>anspricht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14800"/>
            <a:ext cx="18288000" cy="6172200"/>
          </a:xfrm>
          <a:custGeom>
            <a:avLst/>
            <a:gdLst/>
            <a:ahLst/>
            <a:cxnLst/>
            <a:rect l="l" t="t" r="r" b="b"/>
            <a:pathLst>
              <a:path w="18288000" h="6172200">
                <a:moveTo>
                  <a:pt x="18287998" y="6172199"/>
                </a:moveTo>
                <a:lnTo>
                  <a:pt x="0" y="61721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6172199"/>
                </a:lnTo>
                <a:close/>
              </a:path>
            </a:pathLst>
          </a:custGeom>
          <a:solidFill>
            <a:srgbClr val="CCC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86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dirty="0"/>
              <a:t>Wie</a:t>
            </a:r>
            <a:r>
              <a:rPr sz="5650" spc="-150" dirty="0"/>
              <a:t> </a:t>
            </a:r>
            <a:r>
              <a:rPr sz="5650" spc="-290" dirty="0"/>
              <a:t>argumentieren</a:t>
            </a:r>
            <a:r>
              <a:rPr sz="5650" spc="-140" dirty="0"/>
              <a:t> </a:t>
            </a:r>
            <a:r>
              <a:rPr sz="5650" spc="-385" dirty="0"/>
              <a:t>diese</a:t>
            </a:r>
            <a:r>
              <a:rPr sz="5650" spc="-135" dirty="0"/>
              <a:t> </a:t>
            </a:r>
            <a:r>
              <a:rPr sz="5650" spc="-315" dirty="0"/>
              <a:t>Akteur*innen?</a:t>
            </a:r>
            <a:endParaRPr sz="56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924" y="6399228"/>
            <a:ext cx="114300" cy="1142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924" y="6856428"/>
            <a:ext cx="114300" cy="114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924" y="7313628"/>
            <a:ext cx="114300" cy="114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924" y="7770828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924" y="8228028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924" y="8685228"/>
            <a:ext cx="114300" cy="1142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5" dirty="0"/>
              <a:t>Leitfragen</a:t>
            </a:r>
          </a:p>
          <a:p>
            <a:pPr marL="573405">
              <a:lnSpc>
                <a:spcPct val="100000"/>
              </a:lnSpc>
              <a:spcBef>
                <a:spcPts val="2990"/>
              </a:spcBef>
            </a:pPr>
            <a:r>
              <a:rPr sz="2600" dirty="0"/>
              <a:t>Wer</a:t>
            </a:r>
            <a:r>
              <a:rPr sz="2600" spc="320" dirty="0"/>
              <a:t> </a:t>
            </a:r>
            <a:r>
              <a:rPr sz="2600" spc="114" dirty="0"/>
              <a:t>spricht?</a:t>
            </a:r>
            <a:endParaRPr sz="2600"/>
          </a:p>
          <a:p>
            <a:pPr marL="573405" marR="5080">
              <a:lnSpc>
                <a:spcPct val="115399"/>
              </a:lnSpc>
            </a:pPr>
            <a:r>
              <a:rPr sz="2600" spc="85" dirty="0"/>
              <a:t>Wie</a:t>
            </a:r>
            <a:r>
              <a:rPr sz="2600" spc="210" dirty="0"/>
              <a:t> </a:t>
            </a:r>
            <a:r>
              <a:rPr sz="2600" spc="110" dirty="0"/>
              <a:t>wird</a:t>
            </a:r>
            <a:r>
              <a:rPr sz="2600" spc="215" dirty="0"/>
              <a:t> </a:t>
            </a:r>
            <a:r>
              <a:rPr sz="2600" spc="85" dirty="0"/>
              <a:t>kommuniziert</a:t>
            </a:r>
            <a:r>
              <a:rPr sz="2600" spc="215" dirty="0"/>
              <a:t> </a:t>
            </a:r>
            <a:r>
              <a:rPr sz="2600" spc="75" dirty="0"/>
              <a:t>(emotional</a:t>
            </a:r>
            <a:r>
              <a:rPr sz="2600" spc="215" dirty="0"/>
              <a:t> </a:t>
            </a:r>
            <a:r>
              <a:rPr sz="2600" spc="80" dirty="0"/>
              <a:t>-</a:t>
            </a:r>
            <a:r>
              <a:rPr sz="2600" spc="215" dirty="0"/>
              <a:t> </a:t>
            </a:r>
            <a:r>
              <a:rPr sz="2600" spc="130" dirty="0"/>
              <a:t>sachlich)? </a:t>
            </a:r>
            <a:r>
              <a:rPr sz="2600" dirty="0"/>
              <a:t>Mit</a:t>
            </a:r>
            <a:r>
              <a:rPr sz="2600" spc="215" dirty="0"/>
              <a:t> </a:t>
            </a:r>
            <a:r>
              <a:rPr sz="2600" spc="105" dirty="0"/>
              <a:t>welchem</a:t>
            </a:r>
            <a:r>
              <a:rPr sz="2600" spc="215" dirty="0"/>
              <a:t> </a:t>
            </a:r>
            <a:r>
              <a:rPr sz="2600" spc="90" dirty="0"/>
              <a:t>Ziel?</a:t>
            </a:r>
            <a:endParaRPr sz="2600"/>
          </a:p>
          <a:p>
            <a:pPr marL="573405" marR="1941830">
              <a:lnSpc>
                <a:spcPct val="115399"/>
              </a:lnSpc>
            </a:pPr>
            <a:r>
              <a:rPr sz="2600" spc="100" dirty="0"/>
              <a:t>Welche</a:t>
            </a:r>
            <a:r>
              <a:rPr sz="2600" spc="210" dirty="0"/>
              <a:t> </a:t>
            </a:r>
            <a:r>
              <a:rPr sz="2600" spc="155" dirty="0"/>
              <a:t>Belege</a:t>
            </a:r>
            <a:r>
              <a:rPr sz="2600" spc="215" dirty="0"/>
              <a:t> </a:t>
            </a:r>
            <a:r>
              <a:rPr sz="2600" spc="120" dirty="0"/>
              <a:t>werden</a:t>
            </a:r>
            <a:r>
              <a:rPr sz="2600" spc="210" dirty="0"/>
              <a:t> </a:t>
            </a:r>
            <a:r>
              <a:rPr sz="2600" spc="85" dirty="0"/>
              <a:t>genutzt? </a:t>
            </a:r>
            <a:r>
              <a:rPr sz="2600" spc="100" dirty="0"/>
              <a:t>Welche</a:t>
            </a:r>
            <a:r>
              <a:rPr sz="2600" spc="260" dirty="0"/>
              <a:t> </a:t>
            </a:r>
            <a:r>
              <a:rPr sz="2600" dirty="0"/>
              <a:t>Werte</a:t>
            </a:r>
            <a:r>
              <a:rPr sz="2600" spc="260" dirty="0"/>
              <a:t> </a:t>
            </a:r>
            <a:r>
              <a:rPr sz="2600" spc="155" dirty="0"/>
              <a:t>spielen</a:t>
            </a:r>
            <a:r>
              <a:rPr sz="2600" spc="260" dirty="0"/>
              <a:t> </a:t>
            </a:r>
            <a:r>
              <a:rPr sz="2600" spc="140" dirty="0"/>
              <a:t>eine</a:t>
            </a:r>
            <a:r>
              <a:rPr sz="2600" spc="260" dirty="0"/>
              <a:t> </a:t>
            </a:r>
            <a:r>
              <a:rPr sz="2600" spc="70" dirty="0"/>
              <a:t>Rolle? </a:t>
            </a:r>
            <a:r>
              <a:rPr sz="2600" spc="155" dirty="0"/>
              <a:t>Was</a:t>
            </a:r>
            <a:r>
              <a:rPr sz="2600" spc="210" dirty="0"/>
              <a:t> </a:t>
            </a:r>
            <a:r>
              <a:rPr sz="2600" spc="100" dirty="0"/>
              <a:t>bleibt</a:t>
            </a:r>
            <a:r>
              <a:rPr sz="2600" spc="210" dirty="0"/>
              <a:t> </a:t>
            </a:r>
            <a:r>
              <a:rPr sz="2600" spc="65" dirty="0"/>
              <a:t>offen</a:t>
            </a:r>
            <a:r>
              <a:rPr sz="2600" spc="215" dirty="0"/>
              <a:t> </a:t>
            </a:r>
            <a:r>
              <a:rPr sz="2600" spc="105" dirty="0"/>
              <a:t>oder</a:t>
            </a:r>
            <a:r>
              <a:rPr sz="2600" spc="210" dirty="0"/>
              <a:t> </a:t>
            </a:r>
            <a:r>
              <a:rPr sz="2600" spc="135" dirty="0"/>
              <a:t>unsicher?</a:t>
            </a:r>
            <a:endParaRPr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48575" cy="10287000"/>
            <a:chOff x="0" y="0"/>
            <a:chExt cx="764857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648575" cy="10287000"/>
            </a:xfrm>
            <a:custGeom>
              <a:avLst/>
              <a:gdLst/>
              <a:ahLst/>
              <a:cxnLst/>
              <a:rect l="l" t="t" r="r" b="b"/>
              <a:pathLst>
                <a:path w="7648575" h="10287000">
                  <a:moveTo>
                    <a:pt x="764857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648574" y="0"/>
                  </a:lnTo>
                  <a:lnTo>
                    <a:pt x="7648574" y="10286999"/>
                  </a:lnTo>
                  <a:close/>
                </a:path>
              </a:pathLst>
            </a:custGeom>
            <a:solidFill>
              <a:srgbClr val="B1B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5115" y="1028700"/>
              <a:ext cx="4332717" cy="82295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474728" y="1622189"/>
            <a:ext cx="8784590" cy="7242809"/>
            <a:chOff x="8474728" y="1622189"/>
            <a:chExt cx="8784590" cy="724280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63691" y="1622189"/>
              <a:ext cx="5094580" cy="55486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18307" y="2361945"/>
              <a:ext cx="5562599" cy="51530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05770" y="3281911"/>
              <a:ext cx="5219699" cy="38385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4728" y="4107542"/>
              <a:ext cx="5143499" cy="40766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01353" y="3054579"/>
              <a:ext cx="4457699" cy="58102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949" y="1881769"/>
            <a:ext cx="5002252" cy="545392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859388" y="741302"/>
            <a:ext cx="6517640" cy="2730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0"/>
              </a:spcBef>
              <a:tabLst>
                <a:tab pos="1808480" algn="l"/>
                <a:tab pos="3990975" algn="l"/>
                <a:tab pos="5195570" algn="l"/>
              </a:tabLst>
            </a:pPr>
            <a:r>
              <a:rPr sz="7600" spc="385" dirty="0"/>
              <a:t>Exkursio</a:t>
            </a:r>
            <a:r>
              <a:rPr sz="7600" spc="-220" dirty="0"/>
              <a:t>n</a:t>
            </a:r>
            <a:r>
              <a:rPr sz="7600" dirty="0"/>
              <a:t>	</a:t>
            </a:r>
            <a:r>
              <a:rPr sz="7600" spc="275" dirty="0"/>
              <a:t>a</a:t>
            </a:r>
            <a:r>
              <a:rPr sz="7600" spc="-330" dirty="0"/>
              <a:t>n</a:t>
            </a:r>
            <a:r>
              <a:rPr sz="7600" spc="-30" dirty="0"/>
              <a:t> </a:t>
            </a:r>
            <a:r>
              <a:rPr sz="7600" spc="290" dirty="0"/>
              <a:t>di</a:t>
            </a:r>
            <a:r>
              <a:rPr sz="7600" spc="-315" dirty="0"/>
              <a:t>e</a:t>
            </a:r>
            <a:r>
              <a:rPr sz="7600" dirty="0"/>
              <a:t>	</a:t>
            </a:r>
            <a:r>
              <a:rPr sz="7600" spc="605" dirty="0"/>
              <a:t>Un</a:t>
            </a:r>
            <a:r>
              <a:rPr sz="7600" dirty="0"/>
              <a:t>i	</a:t>
            </a:r>
            <a:r>
              <a:rPr sz="7600" spc="635" dirty="0"/>
              <a:t>Bon</a:t>
            </a:r>
            <a:r>
              <a:rPr sz="7600" spc="30" dirty="0"/>
              <a:t>n</a:t>
            </a:r>
            <a:endParaRPr sz="7600"/>
          </a:p>
        </p:txBody>
      </p:sp>
      <p:sp>
        <p:nvSpPr>
          <p:cNvPr id="4" name="object 4"/>
          <p:cNvSpPr/>
          <p:nvPr/>
        </p:nvSpPr>
        <p:spPr>
          <a:xfrm>
            <a:off x="2742868" y="9243059"/>
            <a:ext cx="57785" cy="8890"/>
          </a:xfrm>
          <a:custGeom>
            <a:avLst/>
            <a:gdLst/>
            <a:ahLst/>
            <a:cxnLst/>
            <a:rect l="l" t="t" r="r" b="b"/>
            <a:pathLst>
              <a:path w="57785" h="8890">
                <a:moveTo>
                  <a:pt x="57695" y="8466"/>
                </a:moveTo>
                <a:lnTo>
                  <a:pt x="0" y="8466"/>
                </a:lnTo>
                <a:lnTo>
                  <a:pt x="0" y="0"/>
                </a:lnTo>
                <a:lnTo>
                  <a:pt x="57695" y="0"/>
                </a:lnTo>
                <a:lnTo>
                  <a:pt x="57695" y="8466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6000" y="8724900"/>
            <a:ext cx="3860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solidFill>
                  <a:srgbClr val="3C3C3C"/>
                </a:solidFill>
                <a:uFill>
                  <a:solidFill>
                    <a:srgbClr val="3C3C3C"/>
                  </a:solidFill>
                </a:uFill>
                <a:latin typeface="Arial"/>
                <a:cs typeface="Arial"/>
                <a:hlinkClick r:id="rId3"/>
              </a:rPr>
              <a:t>https://www.inres.uni-bonn.de/pe/de/</a:t>
            </a:r>
            <a:r>
              <a:rPr sz="1400" u="none" spc="-10" dirty="0">
                <a:solidFill>
                  <a:srgbClr val="3C3C3C"/>
                </a:solidFill>
                <a:latin typeface="Arial"/>
                <a:cs typeface="Arial"/>
                <a:hlinkClick r:id="rId3"/>
              </a:rPr>
              <a:t>@@</a:t>
            </a:r>
            <a:r>
              <a:rPr sz="1400" u="sng" spc="-10" dirty="0">
                <a:solidFill>
                  <a:srgbClr val="3C3C3C"/>
                </a:solidFill>
                <a:uFill>
                  <a:solidFill>
                    <a:srgbClr val="3C3C3C"/>
                  </a:solidFill>
                </a:uFill>
                <a:latin typeface="Arial"/>
                <a:cs typeface="Arial"/>
                <a:hlinkClick r:id="rId3"/>
              </a:rPr>
              <a:t>logo?logo_</a:t>
            </a:r>
            <a:r>
              <a:rPr sz="1400" u="none" spc="-10" dirty="0">
                <a:solidFill>
                  <a:srgbClr val="3C3C3C"/>
                </a:solidFill>
                <a:latin typeface="Arial"/>
                <a:cs typeface="Arial"/>
                <a:hlinkClick r:id="rId3"/>
              </a:rPr>
              <a:t>typ</a:t>
            </a:r>
            <a:r>
              <a:rPr sz="1400" u="sng" spc="-10" dirty="0">
                <a:solidFill>
                  <a:srgbClr val="3C3C3C"/>
                </a:solidFill>
                <a:uFill>
                  <a:solidFill>
                    <a:srgbClr val="3C3C3C"/>
                  </a:solidFill>
                </a:uFill>
                <a:latin typeface="Arial"/>
                <a:cs typeface="Arial"/>
                <a:hlinkClick r:id="rId3"/>
              </a:rPr>
              <a:t>e=logo_desktop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8313" y="5392589"/>
            <a:ext cx="114300" cy="114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8313" y="6764189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8313" y="7221389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8313" y="7678589"/>
            <a:ext cx="114300" cy="114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859388" y="3779041"/>
            <a:ext cx="7115809" cy="45974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534670" algn="l"/>
                <a:tab pos="1352550" algn="l"/>
              </a:tabLst>
            </a:pPr>
            <a:r>
              <a:rPr sz="2600" spc="80" dirty="0">
                <a:solidFill>
                  <a:srgbClr val="3C3C3C"/>
                </a:solidFill>
                <a:latin typeface="Calibri"/>
                <a:cs typeface="Calibri"/>
              </a:rPr>
              <a:t>Zu</a:t>
            </a:r>
            <a:r>
              <a:rPr sz="2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600" spc="-20" dirty="0">
                <a:solidFill>
                  <a:srgbClr val="3C3C3C"/>
                </a:solidFill>
                <a:latin typeface="Calibri"/>
                <a:cs typeface="Calibri"/>
              </a:rPr>
              <a:t>Prof.</a:t>
            </a:r>
            <a:r>
              <a:rPr sz="2600" dirty="0">
                <a:solidFill>
                  <a:srgbClr val="3C3C3C"/>
                </a:solidFill>
                <a:latin typeface="Calibri"/>
                <a:cs typeface="Calibri"/>
              </a:rPr>
              <a:t>	Dr.</a:t>
            </a:r>
            <a:r>
              <a:rPr sz="2600" spc="16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25" dirty="0">
                <a:solidFill>
                  <a:srgbClr val="3C3C3C"/>
                </a:solidFill>
                <a:latin typeface="Calibri"/>
                <a:cs typeface="Calibri"/>
              </a:rPr>
              <a:t>Gabriel</a:t>
            </a:r>
            <a:r>
              <a:rPr sz="2600" spc="17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Schaaf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dirty="0">
                <a:solidFill>
                  <a:srgbClr val="3C3C3C"/>
                </a:solidFill>
                <a:latin typeface="Calibri"/>
                <a:cs typeface="Calibri"/>
              </a:rPr>
              <a:t>21.</a:t>
            </a:r>
            <a:r>
              <a:rPr sz="2600" spc="11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70" dirty="0">
                <a:solidFill>
                  <a:srgbClr val="3C3C3C"/>
                </a:solidFill>
                <a:latin typeface="Calibri"/>
                <a:cs typeface="Calibri"/>
              </a:rPr>
              <a:t>Januar,</a:t>
            </a:r>
            <a:r>
              <a:rPr sz="2600" spc="11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95" dirty="0">
                <a:solidFill>
                  <a:srgbClr val="3C3C3C"/>
                </a:solidFill>
                <a:latin typeface="Calibri"/>
                <a:cs typeface="Calibri"/>
              </a:rPr>
              <a:t>10-</a:t>
            </a:r>
            <a:r>
              <a:rPr sz="2600" spc="75" dirty="0">
                <a:solidFill>
                  <a:srgbClr val="3C3C3C"/>
                </a:solidFill>
                <a:latin typeface="Calibri"/>
                <a:cs typeface="Calibri"/>
              </a:rPr>
              <a:t>15.30</a:t>
            </a:r>
            <a:r>
              <a:rPr sz="2600" spc="1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50" dirty="0">
                <a:solidFill>
                  <a:srgbClr val="3C3C3C"/>
                </a:solidFill>
                <a:latin typeface="Calibri"/>
                <a:cs typeface="Calibri"/>
              </a:rPr>
              <a:t>Uhr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2600">
              <a:latin typeface="Calibri"/>
              <a:cs typeface="Calibri"/>
            </a:endParaRPr>
          </a:p>
          <a:p>
            <a:pPr marL="573405" marR="5080">
              <a:lnSpc>
                <a:spcPct val="115399"/>
              </a:lnSpc>
              <a:tabLst>
                <a:tab pos="2832735" algn="l"/>
              </a:tabLst>
            </a:pPr>
            <a:r>
              <a:rPr sz="2600" spc="120" dirty="0">
                <a:solidFill>
                  <a:srgbClr val="3C3C3C"/>
                </a:solidFill>
                <a:latin typeface="Calibri"/>
                <a:cs typeface="Calibri"/>
              </a:rPr>
              <a:t>Theoretischer</a:t>
            </a:r>
            <a:r>
              <a:rPr sz="2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600" spc="130" dirty="0">
                <a:solidFill>
                  <a:srgbClr val="3C3C3C"/>
                </a:solidFill>
                <a:latin typeface="Calibri"/>
                <a:cs typeface="Calibri"/>
              </a:rPr>
              <a:t>Hintergrund</a:t>
            </a:r>
            <a:r>
              <a:rPr sz="2600" spc="2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90" dirty="0">
                <a:solidFill>
                  <a:srgbClr val="3C3C3C"/>
                </a:solidFill>
                <a:latin typeface="Calibri"/>
                <a:cs typeface="Calibri"/>
              </a:rPr>
              <a:t>zu</a:t>
            </a:r>
            <a:r>
              <a:rPr sz="2600" spc="2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14" dirty="0">
                <a:solidFill>
                  <a:srgbClr val="3C3C3C"/>
                </a:solidFill>
                <a:latin typeface="Calibri"/>
                <a:cs typeface="Calibri"/>
              </a:rPr>
              <a:t>neuen </a:t>
            </a:r>
            <a:r>
              <a:rPr sz="2600" spc="135" dirty="0">
                <a:solidFill>
                  <a:srgbClr val="3C3C3C"/>
                </a:solidFill>
                <a:latin typeface="Calibri"/>
                <a:cs typeface="Calibri"/>
              </a:rPr>
              <a:t>Züchtungsverfahren</a:t>
            </a:r>
            <a:r>
              <a:rPr sz="2600" spc="28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C3C3C"/>
                </a:solidFill>
                <a:latin typeface="Calibri"/>
                <a:cs typeface="Calibri"/>
              </a:rPr>
              <a:t>(inkl.</a:t>
            </a:r>
            <a:r>
              <a:rPr sz="2600" spc="28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14" dirty="0">
                <a:solidFill>
                  <a:srgbClr val="3C3C3C"/>
                </a:solidFill>
                <a:latin typeface="Calibri"/>
                <a:cs typeface="Calibri"/>
              </a:rPr>
              <a:t>Genomeditierung </a:t>
            </a:r>
            <a:r>
              <a:rPr sz="2600" spc="65" dirty="0">
                <a:solidFill>
                  <a:srgbClr val="3C3C3C"/>
                </a:solidFill>
                <a:latin typeface="Calibri"/>
                <a:cs typeface="Calibri"/>
              </a:rPr>
              <a:t>mittels</a:t>
            </a:r>
            <a:r>
              <a:rPr sz="2600" spc="2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95" dirty="0">
                <a:solidFill>
                  <a:srgbClr val="3C3C3C"/>
                </a:solidFill>
                <a:latin typeface="Calibri"/>
                <a:cs typeface="Calibri"/>
              </a:rPr>
              <a:t>CRISPR/Cas9)</a:t>
            </a:r>
            <a:endParaRPr sz="2600">
              <a:latin typeface="Calibri"/>
              <a:cs typeface="Calibri"/>
            </a:endParaRPr>
          </a:p>
          <a:p>
            <a:pPr marL="573405" marR="1656714">
              <a:lnSpc>
                <a:spcPct val="115399"/>
              </a:lnSpc>
              <a:tabLst>
                <a:tab pos="4120515" algn="l"/>
              </a:tabLst>
            </a:pPr>
            <a:r>
              <a:rPr sz="2600" spc="135" dirty="0">
                <a:solidFill>
                  <a:srgbClr val="3C3C3C"/>
                </a:solidFill>
                <a:latin typeface="Calibri"/>
                <a:cs typeface="Calibri"/>
              </a:rPr>
              <a:t>Isolation</a:t>
            </a:r>
            <a:r>
              <a:rPr sz="2600" spc="2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45" dirty="0">
                <a:solidFill>
                  <a:srgbClr val="3C3C3C"/>
                </a:solidFill>
                <a:latin typeface="Calibri"/>
                <a:cs typeface="Calibri"/>
              </a:rPr>
              <a:t>genomischer</a:t>
            </a:r>
            <a:r>
              <a:rPr sz="2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600" spc="75" dirty="0">
                <a:solidFill>
                  <a:srgbClr val="3C3C3C"/>
                </a:solidFill>
                <a:latin typeface="Calibri"/>
                <a:cs typeface="Calibri"/>
              </a:rPr>
              <a:t>DNA </a:t>
            </a:r>
            <a:r>
              <a:rPr sz="2600" spc="155" dirty="0">
                <a:solidFill>
                  <a:srgbClr val="3C3C3C"/>
                </a:solidFill>
                <a:latin typeface="Calibri"/>
                <a:cs typeface="Calibri"/>
              </a:rPr>
              <a:t>Genotypisierungs-</a:t>
            </a:r>
            <a:r>
              <a:rPr sz="2600" spc="180" dirty="0">
                <a:solidFill>
                  <a:srgbClr val="3C3C3C"/>
                </a:solidFill>
                <a:latin typeface="Calibri"/>
                <a:cs typeface="Calibri"/>
              </a:rPr>
              <a:t>PCRs </a:t>
            </a:r>
            <a:r>
              <a:rPr sz="2600" spc="120" dirty="0">
                <a:solidFill>
                  <a:srgbClr val="3C3C3C"/>
                </a:solidFill>
                <a:latin typeface="Calibri"/>
                <a:cs typeface="Calibri"/>
              </a:rPr>
              <a:t>Auswertung</a:t>
            </a:r>
            <a:r>
              <a:rPr sz="260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25" dirty="0">
                <a:solidFill>
                  <a:srgbClr val="3C3C3C"/>
                </a:solidFill>
                <a:latin typeface="Calibri"/>
                <a:cs typeface="Calibri"/>
              </a:rPr>
              <a:t>einer</a:t>
            </a:r>
            <a:r>
              <a:rPr sz="260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85" dirty="0">
                <a:solidFill>
                  <a:srgbClr val="3C3C3C"/>
                </a:solidFill>
                <a:latin typeface="Calibri"/>
                <a:cs typeface="Calibri"/>
              </a:rPr>
              <a:t>vorbereiteten </a:t>
            </a:r>
            <a:r>
              <a:rPr sz="2600" spc="165" dirty="0">
                <a:solidFill>
                  <a:srgbClr val="3C3C3C"/>
                </a:solidFill>
                <a:latin typeface="Calibri"/>
                <a:cs typeface="Calibri"/>
              </a:rPr>
              <a:t>Sequenzierung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7579" rIns="0" bIns="0" rtlCol="0">
            <a:spAutoFit/>
          </a:bodyPr>
          <a:lstStyle/>
          <a:p>
            <a:pPr marL="1417320">
              <a:lnSpc>
                <a:spcPct val="100000"/>
              </a:lnSpc>
              <a:spcBef>
                <a:spcPts val="100"/>
              </a:spcBef>
            </a:pPr>
            <a:r>
              <a:rPr sz="5950" spc="-225" dirty="0"/>
              <a:t>Gentechnik</a:t>
            </a:r>
            <a:r>
              <a:rPr sz="5950" spc="-170" dirty="0"/>
              <a:t> </a:t>
            </a:r>
            <a:r>
              <a:rPr sz="5950" spc="-250" dirty="0"/>
              <a:t>im</a:t>
            </a:r>
            <a:r>
              <a:rPr sz="5950" spc="-165" dirty="0"/>
              <a:t> </a:t>
            </a:r>
            <a:r>
              <a:rPr sz="5950" spc="-400" dirty="0"/>
              <a:t>Essen</a:t>
            </a:r>
            <a:r>
              <a:rPr sz="5950" spc="-170" dirty="0"/>
              <a:t> </a:t>
            </a:r>
            <a:r>
              <a:rPr sz="5950" spc="655" dirty="0"/>
              <a:t>-</a:t>
            </a:r>
            <a:r>
              <a:rPr sz="5950" spc="-170" dirty="0"/>
              <a:t> </a:t>
            </a:r>
            <a:r>
              <a:rPr sz="5950" spc="-315" dirty="0"/>
              <a:t>woran</a:t>
            </a:r>
            <a:r>
              <a:rPr sz="5950" spc="-165" dirty="0"/>
              <a:t> </a:t>
            </a:r>
            <a:r>
              <a:rPr sz="5950" spc="-335" dirty="0"/>
              <a:t>denke</a:t>
            </a:r>
            <a:r>
              <a:rPr sz="5950" spc="-170" dirty="0"/>
              <a:t> </a:t>
            </a:r>
            <a:r>
              <a:rPr sz="5950" spc="-290" dirty="0"/>
              <a:t>ich?</a:t>
            </a:r>
            <a:endParaRPr sz="59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14800"/>
            <a:ext cx="18288000" cy="6172200"/>
          </a:xfrm>
          <a:custGeom>
            <a:avLst/>
            <a:gdLst/>
            <a:ahLst/>
            <a:cxnLst/>
            <a:rect l="l" t="t" r="r" b="b"/>
            <a:pathLst>
              <a:path w="18288000" h="6172200">
                <a:moveTo>
                  <a:pt x="18287998" y="6172199"/>
                </a:moveTo>
                <a:lnTo>
                  <a:pt x="0" y="61721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6172199"/>
                </a:lnTo>
                <a:close/>
              </a:path>
            </a:pathLst>
          </a:custGeom>
          <a:solidFill>
            <a:srgbClr val="CCC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956" rIns="0" bIns="0" rtlCol="0">
            <a:spAutoFit/>
          </a:bodyPr>
          <a:lstStyle/>
          <a:p>
            <a:pPr marL="1272540">
              <a:lnSpc>
                <a:spcPct val="100000"/>
              </a:lnSpc>
              <a:spcBef>
                <a:spcPts val="120"/>
              </a:spcBef>
            </a:pPr>
            <a:r>
              <a:rPr spc="-80" dirty="0"/>
              <a:t>Line-</a:t>
            </a:r>
            <a:r>
              <a:rPr spc="-385" dirty="0"/>
              <a:t>up</a:t>
            </a:r>
            <a:r>
              <a:rPr spc="-145" dirty="0"/>
              <a:t> </a:t>
            </a:r>
            <a:r>
              <a:rPr spc="570" dirty="0"/>
              <a:t>-</a:t>
            </a:r>
            <a:r>
              <a:rPr spc="-130" dirty="0"/>
              <a:t> </a:t>
            </a:r>
            <a:r>
              <a:rPr spc="-190" dirty="0"/>
              <a:t>Meine</a:t>
            </a:r>
            <a:r>
              <a:rPr spc="-130" dirty="0"/>
              <a:t> </a:t>
            </a:r>
            <a:r>
              <a:rPr spc="-200" dirty="0"/>
              <a:t>Meinung</a:t>
            </a:r>
            <a:r>
              <a:rPr spc="-130" dirty="0"/>
              <a:t> </a:t>
            </a:r>
            <a:r>
              <a:rPr spc="-345" dirty="0"/>
              <a:t>zu</a:t>
            </a:r>
            <a:r>
              <a:rPr spc="-135" dirty="0"/>
              <a:t> </a:t>
            </a:r>
            <a:r>
              <a:rPr spc="-180" dirty="0"/>
              <a:t>Gentechnik</a:t>
            </a:r>
            <a:r>
              <a:rPr spc="-130" dirty="0"/>
              <a:t> </a:t>
            </a:r>
            <a:r>
              <a:rPr spc="-185" dirty="0"/>
              <a:t>im</a:t>
            </a:r>
            <a:r>
              <a:rPr spc="-130" dirty="0"/>
              <a:t> </a:t>
            </a:r>
            <a:r>
              <a:rPr spc="-340" dirty="0"/>
              <a:t>Essen</a:t>
            </a:r>
          </a:p>
        </p:txBody>
      </p:sp>
      <p:sp>
        <p:nvSpPr>
          <p:cNvPr id="4" name="object 4"/>
          <p:cNvSpPr/>
          <p:nvPr/>
        </p:nvSpPr>
        <p:spPr>
          <a:xfrm>
            <a:off x="1828787" y="6561607"/>
            <a:ext cx="14627860" cy="1279525"/>
          </a:xfrm>
          <a:custGeom>
            <a:avLst/>
            <a:gdLst/>
            <a:ahLst/>
            <a:cxnLst/>
            <a:rect l="l" t="t" r="r" b="b"/>
            <a:pathLst>
              <a:path w="14627860" h="1279525">
                <a:moveTo>
                  <a:pt x="1207579" y="19659"/>
                </a:moveTo>
                <a:lnTo>
                  <a:pt x="1019644" y="68668"/>
                </a:lnTo>
                <a:lnTo>
                  <a:pt x="1017155" y="70916"/>
                </a:lnTo>
                <a:lnTo>
                  <a:pt x="1013904" y="77330"/>
                </a:lnTo>
                <a:lnTo>
                  <a:pt x="1013561" y="80670"/>
                </a:lnTo>
                <a:lnTo>
                  <a:pt x="1015441" y="87604"/>
                </a:lnTo>
                <a:lnTo>
                  <a:pt x="1017422" y="90309"/>
                </a:lnTo>
                <a:lnTo>
                  <a:pt x="1023480" y="94208"/>
                </a:lnTo>
                <a:lnTo>
                  <a:pt x="1026769" y="94894"/>
                </a:lnTo>
                <a:lnTo>
                  <a:pt x="1172121" y="59512"/>
                </a:lnTo>
                <a:lnTo>
                  <a:pt x="1151940" y="90576"/>
                </a:lnTo>
                <a:lnTo>
                  <a:pt x="1118311" y="156514"/>
                </a:lnTo>
                <a:lnTo>
                  <a:pt x="1094168" y="226466"/>
                </a:lnTo>
                <a:lnTo>
                  <a:pt x="1080008" y="299097"/>
                </a:lnTo>
                <a:lnTo>
                  <a:pt x="1076083" y="372973"/>
                </a:lnTo>
                <a:lnTo>
                  <a:pt x="1077988" y="409943"/>
                </a:lnTo>
                <a:lnTo>
                  <a:pt x="1089507" y="483031"/>
                </a:lnTo>
                <a:lnTo>
                  <a:pt x="1111084" y="553821"/>
                </a:lnTo>
                <a:lnTo>
                  <a:pt x="1144422" y="623836"/>
                </a:lnTo>
                <a:lnTo>
                  <a:pt x="1154303" y="627151"/>
                </a:lnTo>
                <a:lnTo>
                  <a:pt x="1157630" y="626618"/>
                </a:lnTo>
                <a:lnTo>
                  <a:pt x="1163866" y="622998"/>
                </a:lnTo>
                <a:lnTo>
                  <a:pt x="1165974" y="620382"/>
                </a:lnTo>
                <a:lnTo>
                  <a:pt x="1168171" y="613524"/>
                </a:lnTo>
                <a:lnTo>
                  <a:pt x="1167980" y="610171"/>
                </a:lnTo>
                <a:lnTo>
                  <a:pt x="1144625" y="561746"/>
                </a:lnTo>
                <a:lnTo>
                  <a:pt x="1127328" y="514642"/>
                </a:lnTo>
                <a:lnTo>
                  <a:pt x="1114818" y="466051"/>
                </a:lnTo>
                <a:lnTo>
                  <a:pt x="1107186" y="416483"/>
                </a:lnTo>
                <a:lnTo>
                  <a:pt x="1104519" y="366407"/>
                </a:lnTo>
                <a:lnTo>
                  <a:pt x="1106843" y="316293"/>
                </a:lnTo>
                <a:lnTo>
                  <a:pt x="1114132" y="266661"/>
                </a:lnTo>
                <a:lnTo>
                  <a:pt x="1126324" y="218008"/>
                </a:lnTo>
                <a:lnTo>
                  <a:pt x="1143279" y="170802"/>
                </a:lnTo>
                <a:lnTo>
                  <a:pt x="1164856" y="125488"/>
                </a:lnTo>
                <a:lnTo>
                  <a:pt x="1181696" y="96570"/>
                </a:lnTo>
                <a:lnTo>
                  <a:pt x="1181696" y="134188"/>
                </a:lnTo>
                <a:lnTo>
                  <a:pt x="1179436" y="227939"/>
                </a:lnTo>
                <a:lnTo>
                  <a:pt x="1182243" y="236550"/>
                </a:lnTo>
                <a:lnTo>
                  <a:pt x="1189850" y="241617"/>
                </a:lnTo>
                <a:lnTo>
                  <a:pt x="1197165" y="241617"/>
                </a:lnTo>
                <a:lnTo>
                  <a:pt x="1204772" y="236550"/>
                </a:lnTo>
                <a:lnTo>
                  <a:pt x="1207579" y="229806"/>
                </a:lnTo>
                <a:lnTo>
                  <a:pt x="1207579" y="19659"/>
                </a:lnTo>
                <a:close/>
              </a:path>
              <a:path w="14627860" h="1279525">
                <a:moveTo>
                  <a:pt x="4508970" y="92456"/>
                </a:moveTo>
                <a:lnTo>
                  <a:pt x="4506519" y="85648"/>
                </a:lnTo>
                <a:lnTo>
                  <a:pt x="4504309" y="83108"/>
                </a:lnTo>
                <a:lnTo>
                  <a:pt x="4308653" y="0"/>
                </a:lnTo>
                <a:lnTo>
                  <a:pt x="4283227" y="192341"/>
                </a:lnTo>
                <a:lnTo>
                  <a:pt x="4287393" y="200558"/>
                </a:lnTo>
                <a:lnTo>
                  <a:pt x="4293844" y="204152"/>
                </a:lnTo>
                <a:lnTo>
                  <a:pt x="4299293" y="204381"/>
                </a:lnTo>
                <a:lnTo>
                  <a:pt x="4302430" y="203225"/>
                </a:lnTo>
                <a:lnTo>
                  <a:pt x="4307802" y="198501"/>
                </a:lnTo>
                <a:lnTo>
                  <a:pt x="4309351" y="195554"/>
                </a:lnTo>
                <a:lnTo>
                  <a:pt x="4330039" y="39306"/>
                </a:lnTo>
                <a:lnTo>
                  <a:pt x="4342981" y="44919"/>
                </a:lnTo>
                <a:lnTo>
                  <a:pt x="4340517" y="47510"/>
                </a:lnTo>
                <a:lnTo>
                  <a:pt x="4339285" y="50609"/>
                </a:lnTo>
                <a:lnTo>
                  <a:pt x="4339285" y="57759"/>
                </a:lnTo>
                <a:lnTo>
                  <a:pt x="4340517" y="60845"/>
                </a:lnTo>
                <a:lnTo>
                  <a:pt x="4353344" y="78079"/>
                </a:lnTo>
                <a:lnTo>
                  <a:pt x="4372445" y="108381"/>
                </a:lnTo>
                <a:lnTo>
                  <a:pt x="4403979" y="172681"/>
                </a:lnTo>
                <a:lnTo>
                  <a:pt x="4426102" y="240779"/>
                </a:lnTo>
                <a:lnTo>
                  <a:pt x="4438345" y="311315"/>
                </a:lnTo>
                <a:lnTo>
                  <a:pt x="4440694" y="347078"/>
                </a:lnTo>
                <a:lnTo>
                  <a:pt x="4440491" y="382866"/>
                </a:lnTo>
                <a:lnTo>
                  <a:pt x="4432465" y="453999"/>
                </a:lnTo>
                <a:lnTo>
                  <a:pt x="4414444" y="523290"/>
                </a:lnTo>
                <a:lnTo>
                  <a:pt x="4386796" y="589356"/>
                </a:lnTo>
                <a:lnTo>
                  <a:pt x="4376953" y="608495"/>
                </a:lnTo>
                <a:lnTo>
                  <a:pt x="4376750" y="611847"/>
                </a:lnTo>
                <a:lnTo>
                  <a:pt x="4378960" y="618693"/>
                </a:lnTo>
                <a:lnTo>
                  <a:pt x="4381068" y="621322"/>
                </a:lnTo>
                <a:lnTo>
                  <a:pt x="4387304" y="624928"/>
                </a:lnTo>
                <a:lnTo>
                  <a:pt x="4390631" y="625462"/>
                </a:lnTo>
                <a:lnTo>
                  <a:pt x="4397680" y="623989"/>
                </a:lnTo>
                <a:lnTo>
                  <a:pt x="4426699" y="569417"/>
                </a:lnTo>
                <a:lnTo>
                  <a:pt x="4450486" y="499592"/>
                </a:lnTo>
                <a:lnTo>
                  <a:pt x="4464367" y="427164"/>
                </a:lnTo>
                <a:lnTo>
                  <a:pt x="4468063" y="353504"/>
                </a:lnTo>
                <a:lnTo>
                  <a:pt x="4466056" y="316649"/>
                </a:lnTo>
                <a:lnTo>
                  <a:pt x="4454410" y="243827"/>
                </a:lnTo>
                <a:lnTo>
                  <a:pt x="4432782" y="173304"/>
                </a:lnTo>
                <a:lnTo>
                  <a:pt x="4401566" y="106464"/>
                </a:lnTo>
                <a:lnTo>
                  <a:pt x="4372241" y="59512"/>
                </a:lnTo>
                <a:lnTo>
                  <a:pt x="4403191" y="72986"/>
                </a:lnTo>
                <a:lnTo>
                  <a:pt x="4490415" y="107238"/>
                </a:lnTo>
                <a:lnTo>
                  <a:pt x="4493882" y="108292"/>
                </a:lnTo>
                <a:lnTo>
                  <a:pt x="4497248" y="108038"/>
                </a:lnTo>
                <a:lnTo>
                  <a:pt x="4503801" y="104952"/>
                </a:lnTo>
                <a:lnTo>
                  <a:pt x="4506125" y="102501"/>
                </a:lnTo>
                <a:lnTo>
                  <a:pt x="4508893" y="95821"/>
                </a:lnTo>
                <a:lnTo>
                  <a:pt x="4508970" y="92456"/>
                </a:lnTo>
                <a:close/>
              </a:path>
              <a:path w="14627860" h="1279525">
                <a:moveTo>
                  <a:pt x="7312393" y="650303"/>
                </a:moveTo>
                <a:lnTo>
                  <a:pt x="7310602" y="641350"/>
                </a:lnTo>
                <a:lnTo>
                  <a:pt x="7305434" y="636181"/>
                </a:lnTo>
                <a:lnTo>
                  <a:pt x="7298322" y="634961"/>
                </a:lnTo>
                <a:lnTo>
                  <a:pt x="7594" y="635317"/>
                </a:lnTo>
                <a:lnTo>
                  <a:pt x="0" y="640397"/>
                </a:lnTo>
                <a:lnTo>
                  <a:pt x="0" y="657606"/>
                </a:lnTo>
                <a:lnTo>
                  <a:pt x="7594" y="662686"/>
                </a:lnTo>
                <a:lnTo>
                  <a:pt x="2599715" y="663041"/>
                </a:lnTo>
                <a:lnTo>
                  <a:pt x="2597416" y="665594"/>
                </a:lnTo>
                <a:lnTo>
                  <a:pt x="2596273" y="668591"/>
                </a:lnTo>
                <a:lnTo>
                  <a:pt x="2596273" y="675449"/>
                </a:lnTo>
                <a:lnTo>
                  <a:pt x="2597416" y="678446"/>
                </a:lnTo>
                <a:lnTo>
                  <a:pt x="2619591" y="710247"/>
                </a:lnTo>
                <a:lnTo>
                  <a:pt x="2637358" y="740803"/>
                </a:lnTo>
                <a:lnTo>
                  <a:pt x="2666288" y="805268"/>
                </a:lnTo>
                <a:lnTo>
                  <a:pt x="2685923" y="873112"/>
                </a:lnTo>
                <a:lnTo>
                  <a:pt x="2695879" y="943038"/>
                </a:lnTo>
                <a:lnTo>
                  <a:pt x="2697162" y="978344"/>
                </a:lnTo>
                <a:lnTo>
                  <a:pt x="2695968" y="1013650"/>
                </a:lnTo>
                <a:lnTo>
                  <a:pt x="2686189" y="1083602"/>
                </a:lnTo>
                <a:lnTo>
                  <a:pt x="2666733" y="1151509"/>
                </a:lnTo>
                <a:lnTo>
                  <a:pt x="2637980" y="1216037"/>
                </a:lnTo>
                <a:lnTo>
                  <a:pt x="2621102" y="1220520"/>
                </a:lnTo>
                <a:lnTo>
                  <a:pt x="2620746" y="1044524"/>
                </a:lnTo>
                <a:lnTo>
                  <a:pt x="2615654" y="1036929"/>
                </a:lnTo>
                <a:lnTo>
                  <a:pt x="2608897" y="1034135"/>
                </a:lnTo>
                <a:lnTo>
                  <a:pt x="2599918" y="1035913"/>
                </a:lnTo>
                <a:lnTo>
                  <a:pt x="2594749" y="1041082"/>
                </a:lnTo>
                <a:lnTo>
                  <a:pt x="2592959" y="1048169"/>
                </a:lnTo>
                <a:lnTo>
                  <a:pt x="2592959" y="1256461"/>
                </a:lnTo>
                <a:lnTo>
                  <a:pt x="2644737" y="1242987"/>
                </a:lnTo>
                <a:lnTo>
                  <a:pt x="2650756" y="1241742"/>
                </a:lnTo>
                <a:lnTo>
                  <a:pt x="2653169" y="1239608"/>
                </a:lnTo>
                <a:lnTo>
                  <a:pt x="2778506" y="1206855"/>
                </a:lnTo>
                <a:lnTo>
                  <a:pt x="2780919" y="1204633"/>
                </a:lnTo>
                <a:lnTo>
                  <a:pt x="2784068" y="1198410"/>
                </a:lnTo>
                <a:lnTo>
                  <a:pt x="2784437" y="1195171"/>
                </a:lnTo>
                <a:lnTo>
                  <a:pt x="2782735" y="1188402"/>
                </a:lnTo>
                <a:lnTo>
                  <a:pt x="2780881" y="1185710"/>
                </a:lnTo>
                <a:lnTo>
                  <a:pt x="2775166" y="1181709"/>
                </a:lnTo>
                <a:lnTo>
                  <a:pt x="2772003" y="1180871"/>
                </a:lnTo>
                <a:lnTo>
                  <a:pt x="2671737" y="1205928"/>
                </a:lnTo>
                <a:lnTo>
                  <a:pt x="2686050" y="1173124"/>
                </a:lnTo>
                <a:lnTo>
                  <a:pt x="2707881" y="1105014"/>
                </a:lnTo>
                <a:lnTo>
                  <a:pt x="2720365" y="1034605"/>
                </a:lnTo>
                <a:lnTo>
                  <a:pt x="2723273" y="963155"/>
                </a:lnTo>
                <a:lnTo>
                  <a:pt x="2721114" y="927442"/>
                </a:lnTo>
                <a:lnTo>
                  <a:pt x="2709621" y="856856"/>
                </a:lnTo>
                <a:lnTo>
                  <a:pt x="2688755" y="788454"/>
                </a:lnTo>
                <a:lnTo>
                  <a:pt x="2658872" y="723455"/>
                </a:lnTo>
                <a:lnTo>
                  <a:pt x="2620530" y="663041"/>
                </a:lnTo>
                <a:lnTo>
                  <a:pt x="6077255" y="663041"/>
                </a:lnTo>
                <a:lnTo>
                  <a:pt x="6036970" y="726630"/>
                </a:lnTo>
                <a:lnTo>
                  <a:pt x="6006096" y="795248"/>
                </a:lnTo>
                <a:lnTo>
                  <a:pt x="5985230" y="867537"/>
                </a:lnTo>
                <a:lnTo>
                  <a:pt x="5974804" y="942035"/>
                </a:lnTo>
                <a:lnTo>
                  <a:pt x="5973572" y="979652"/>
                </a:lnTo>
                <a:lnTo>
                  <a:pt x="5975020" y="1017257"/>
                </a:lnTo>
                <a:lnTo>
                  <a:pt x="5985878" y="1091704"/>
                </a:lnTo>
                <a:lnTo>
                  <a:pt x="6007151" y="1163866"/>
                </a:lnTo>
                <a:lnTo>
                  <a:pt x="6038418" y="1232319"/>
                </a:lnTo>
                <a:lnTo>
                  <a:pt x="5893168" y="1158595"/>
                </a:lnTo>
                <a:lnTo>
                  <a:pt x="5884062" y="1159802"/>
                </a:lnTo>
                <a:lnTo>
                  <a:pt x="5878538" y="1164640"/>
                </a:lnTo>
                <a:lnTo>
                  <a:pt x="5876201" y="1173505"/>
                </a:lnTo>
                <a:lnTo>
                  <a:pt x="5878601" y="1180439"/>
                </a:lnTo>
                <a:lnTo>
                  <a:pt x="5884240" y="1185151"/>
                </a:lnTo>
                <a:lnTo>
                  <a:pt x="6071057" y="1279474"/>
                </a:lnTo>
                <a:lnTo>
                  <a:pt x="6109614" y="1089444"/>
                </a:lnTo>
                <a:lnTo>
                  <a:pt x="6106007" y="1081100"/>
                </a:lnTo>
                <a:lnTo>
                  <a:pt x="6099899" y="1077150"/>
                </a:lnTo>
                <a:lnTo>
                  <a:pt x="6094298" y="1076274"/>
                </a:lnTo>
                <a:lnTo>
                  <a:pt x="6090844" y="1077087"/>
                </a:lnTo>
                <a:lnTo>
                  <a:pt x="6084582" y="1081392"/>
                </a:lnTo>
                <a:lnTo>
                  <a:pt x="6082589" y="1084326"/>
                </a:lnTo>
                <a:lnTo>
                  <a:pt x="6057557" y="1205928"/>
                </a:lnTo>
                <a:lnTo>
                  <a:pt x="6042965" y="1174483"/>
                </a:lnTo>
                <a:lnTo>
                  <a:pt x="6020422" y="1108951"/>
                </a:lnTo>
                <a:lnTo>
                  <a:pt x="6007074" y="1040968"/>
                </a:lnTo>
                <a:lnTo>
                  <a:pt x="6003175" y="971804"/>
                </a:lnTo>
                <a:lnTo>
                  <a:pt x="6004788" y="937183"/>
                </a:lnTo>
                <a:lnTo>
                  <a:pt x="6015152" y="868680"/>
                </a:lnTo>
                <a:lnTo>
                  <a:pt x="6034786" y="802233"/>
                </a:lnTo>
                <a:lnTo>
                  <a:pt x="6063361" y="739089"/>
                </a:lnTo>
                <a:lnTo>
                  <a:pt x="6102616" y="677887"/>
                </a:lnTo>
                <a:lnTo>
                  <a:pt x="6103759" y="674890"/>
                </a:lnTo>
                <a:lnTo>
                  <a:pt x="6103759" y="668032"/>
                </a:lnTo>
                <a:lnTo>
                  <a:pt x="6102616" y="665035"/>
                </a:lnTo>
                <a:lnTo>
                  <a:pt x="6100318" y="662482"/>
                </a:lnTo>
                <a:lnTo>
                  <a:pt x="7301979" y="662114"/>
                </a:lnTo>
                <a:lnTo>
                  <a:pt x="7309586" y="657047"/>
                </a:lnTo>
                <a:lnTo>
                  <a:pt x="7312393" y="650303"/>
                </a:lnTo>
                <a:close/>
              </a:path>
              <a:path w="14627860" h="1279525">
                <a:moveTo>
                  <a:pt x="8522779" y="19659"/>
                </a:moveTo>
                <a:lnTo>
                  <a:pt x="8334845" y="68668"/>
                </a:lnTo>
                <a:lnTo>
                  <a:pt x="8332356" y="70916"/>
                </a:lnTo>
                <a:lnTo>
                  <a:pt x="8329104" y="77330"/>
                </a:lnTo>
                <a:lnTo>
                  <a:pt x="8328761" y="80670"/>
                </a:lnTo>
                <a:lnTo>
                  <a:pt x="8330641" y="87604"/>
                </a:lnTo>
                <a:lnTo>
                  <a:pt x="8332622" y="90309"/>
                </a:lnTo>
                <a:lnTo>
                  <a:pt x="8338680" y="94208"/>
                </a:lnTo>
                <a:lnTo>
                  <a:pt x="8341969" y="94894"/>
                </a:lnTo>
                <a:lnTo>
                  <a:pt x="8487321" y="59512"/>
                </a:lnTo>
                <a:lnTo>
                  <a:pt x="8467141" y="90576"/>
                </a:lnTo>
                <a:lnTo>
                  <a:pt x="8433498" y="156514"/>
                </a:lnTo>
                <a:lnTo>
                  <a:pt x="8409368" y="226466"/>
                </a:lnTo>
                <a:lnTo>
                  <a:pt x="8395208" y="299097"/>
                </a:lnTo>
                <a:lnTo>
                  <a:pt x="8391284" y="372973"/>
                </a:lnTo>
                <a:lnTo>
                  <a:pt x="8393189" y="409943"/>
                </a:lnTo>
                <a:lnTo>
                  <a:pt x="8404707" y="483031"/>
                </a:lnTo>
                <a:lnTo>
                  <a:pt x="8426285" y="553821"/>
                </a:lnTo>
                <a:lnTo>
                  <a:pt x="8459622" y="623836"/>
                </a:lnTo>
                <a:lnTo>
                  <a:pt x="8469503" y="627151"/>
                </a:lnTo>
                <a:lnTo>
                  <a:pt x="8472830" y="626618"/>
                </a:lnTo>
                <a:lnTo>
                  <a:pt x="8479066" y="622998"/>
                </a:lnTo>
                <a:lnTo>
                  <a:pt x="8481174" y="620382"/>
                </a:lnTo>
                <a:lnTo>
                  <a:pt x="8483371" y="613524"/>
                </a:lnTo>
                <a:lnTo>
                  <a:pt x="8483181" y="610171"/>
                </a:lnTo>
                <a:lnTo>
                  <a:pt x="8459826" y="561746"/>
                </a:lnTo>
                <a:lnTo>
                  <a:pt x="8442528" y="514642"/>
                </a:lnTo>
                <a:lnTo>
                  <a:pt x="8430019" y="466051"/>
                </a:lnTo>
                <a:lnTo>
                  <a:pt x="8422386" y="416483"/>
                </a:lnTo>
                <a:lnTo>
                  <a:pt x="8419719" y="366407"/>
                </a:lnTo>
                <a:lnTo>
                  <a:pt x="8422043" y="316293"/>
                </a:lnTo>
                <a:lnTo>
                  <a:pt x="8429333" y="266661"/>
                </a:lnTo>
                <a:lnTo>
                  <a:pt x="8441525" y="218008"/>
                </a:lnTo>
                <a:lnTo>
                  <a:pt x="8458479" y="170802"/>
                </a:lnTo>
                <a:lnTo>
                  <a:pt x="8480057" y="125488"/>
                </a:lnTo>
                <a:lnTo>
                  <a:pt x="8496897" y="96570"/>
                </a:lnTo>
                <a:lnTo>
                  <a:pt x="8496897" y="134188"/>
                </a:lnTo>
                <a:lnTo>
                  <a:pt x="8494636" y="227939"/>
                </a:lnTo>
                <a:lnTo>
                  <a:pt x="8497443" y="236550"/>
                </a:lnTo>
                <a:lnTo>
                  <a:pt x="8505050" y="241617"/>
                </a:lnTo>
                <a:lnTo>
                  <a:pt x="8512365" y="241617"/>
                </a:lnTo>
                <a:lnTo>
                  <a:pt x="8519973" y="236550"/>
                </a:lnTo>
                <a:lnTo>
                  <a:pt x="8522779" y="229806"/>
                </a:lnTo>
                <a:lnTo>
                  <a:pt x="8522779" y="19659"/>
                </a:lnTo>
                <a:close/>
              </a:path>
              <a:path w="14627860" h="1279525">
                <a:moveTo>
                  <a:pt x="11824170" y="92456"/>
                </a:moveTo>
                <a:lnTo>
                  <a:pt x="11821719" y="85648"/>
                </a:lnTo>
                <a:lnTo>
                  <a:pt x="11819509" y="83108"/>
                </a:lnTo>
                <a:lnTo>
                  <a:pt x="11623853" y="0"/>
                </a:lnTo>
                <a:lnTo>
                  <a:pt x="11598427" y="192341"/>
                </a:lnTo>
                <a:lnTo>
                  <a:pt x="11602593" y="200558"/>
                </a:lnTo>
                <a:lnTo>
                  <a:pt x="11609045" y="204152"/>
                </a:lnTo>
                <a:lnTo>
                  <a:pt x="11614493" y="204381"/>
                </a:lnTo>
                <a:lnTo>
                  <a:pt x="11617630" y="203225"/>
                </a:lnTo>
                <a:lnTo>
                  <a:pt x="11623002" y="198501"/>
                </a:lnTo>
                <a:lnTo>
                  <a:pt x="11624551" y="195554"/>
                </a:lnTo>
                <a:lnTo>
                  <a:pt x="11645240" y="39306"/>
                </a:lnTo>
                <a:lnTo>
                  <a:pt x="11658181" y="44919"/>
                </a:lnTo>
                <a:lnTo>
                  <a:pt x="11655717" y="47510"/>
                </a:lnTo>
                <a:lnTo>
                  <a:pt x="11654485" y="50609"/>
                </a:lnTo>
                <a:lnTo>
                  <a:pt x="11654485" y="57759"/>
                </a:lnTo>
                <a:lnTo>
                  <a:pt x="11655717" y="60845"/>
                </a:lnTo>
                <a:lnTo>
                  <a:pt x="11668544" y="78079"/>
                </a:lnTo>
                <a:lnTo>
                  <a:pt x="11687645" y="108381"/>
                </a:lnTo>
                <a:lnTo>
                  <a:pt x="11719179" y="172681"/>
                </a:lnTo>
                <a:lnTo>
                  <a:pt x="11741302" y="240779"/>
                </a:lnTo>
                <a:lnTo>
                  <a:pt x="11753545" y="311315"/>
                </a:lnTo>
                <a:lnTo>
                  <a:pt x="11755895" y="347078"/>
                </a:lnTo>
                <a:lnTo>
                  <a:pt x="11755692" y="382866"/>
                </a:lnTo>
                <a:lnTo>
                  <a:pt x="11747665" y="453999"/>
                </a:lnTo>
                <a:lnTo>
                  <a:pt x="11729644" y="523290"/>
                </a:lnTo>
                <a:lnTo>
                  <a:pt x="11701996" y="589356"/>
                </a:lnTo>
                <a:lnTo>
                  <a:pt x="11692153" y="608495"/>
                </a:lnTo>
                <a:lnTo>
                  <a:pt x="11691950" y="611847"/>
                </a:lnTo>
                <a:lnTo>
                  <a:pt x="11694160" y="618693"/>
                </a:lnTo>
                <a:lnTo>
                  <a:pt x="11696268" y="621322"/>
                </a:lnTo>
                <a:lnTo>
                  <a:pt x="11702504" y="624928"/>
                </a:lnTo>
                <a:lnTo>
                  <a:pt x="11705819" y="625462"/>
                </a:lnTo>
                <a:lnTo>
                  <a:pt x="11712880" y="623989"/>
                </a:lnTo>
                <a:lnTo>
                  <a:pt x="11741899" y="569417"/>
                </a:lnTo>
                <a:lnTo>
                  <a:pt x="11765686" y="499592"/>
                </a:lnTo>
                <a:lnTo>
                  <a:pt x="11779568" y="427164"/>
                </a:lnTo>
                <a:lnTo>
                  <a:pt x="11783263" y="353504"/>
                </a:lnTo>
                <a:lnTo>
                  <a:pt x="11781257" y="316649"/>
                </a:lnTo>
                <a:lnTo>
                  <a:pt x="11769611" y="243827"/>
                </a:lnTo>
                <a:lnTo>
                  <a:pt x="11747983" y="173304"/>
                </a:lnTo>
                <a:lnTo>
                  <a:pt x="11716766" y="106464"/>
                </a:lnTo>
                <a:lnTo>
                  <a:pt x="11687442" y="59512"/>
                </a:lnTo>
                <a:lnTo>
                  <a:pt x="11718392" y="72986"/>
                </a:lnTo>
                <a:lnTo>
                  <a:pt x="11805615" y="107238"/>
                </a:lnTo>
                <a:lnTo>
                  <a:pt x="11809082" y="108292"/>
                </a:lnTo>
                <a:lnTo>
                  <a:pt x="11812448" y="108038"/>
                </a:lnTo>
                <a:lnTo>
                  <a:pt x="11819001" y="104952"/>
                </a:lnTo>
                <a:lnTo>
                  <a:pt x="11821325" y="102501"/>
                </a:lnTo>
                <a:lnTo>
                  <a:pt x="11824094" y="95821"/>
                </a:lnTo>
                <a:lnTo>
                  <a:pt x="11824170" y="92456"/>
                </a:lnTo>
                <a:close/>
              </a:path>
              <a:path w="14627860" h="1279525">
                <a:moveTo>
                  <a:pt x="14627593" y="650303"/>
                </a:moveTo>
                <a:lnTo>
                  <a:pt x="14625803" y="641350"/>
                </a:lnTo>
                <a:lnTo>
                  <a:pt x="14620634" y="636181"/>
                </a:lnTo>
                <a:lnTo>
                  <a:pt x="14613522" y="634961"/>
                </a:lnTo>
                <a:lnTo>
                  <a:pt x="7322794" y="635317"/>
                </a:lnTo>
                <a:lnTo>
                  <a:pt x="7315200" y="640397"/>
                </a:lnTo>
                <a:lnTo>
                  <a:pt x="7315200" y="657606"/>
                </a:lnTo>
                <a:lnTo>
                  <a:pt x="7322794" y="662686"/>
                </a:lnTo>
                <a:lnTo>
                  <a:pt x="9914915" y="663041"/>
                </a:lnTo>
                <a:lnTo>
                  <a:pt x="9912617" y="665594"/>
                </a:lnTo>
                <a:lnTo>
                  <a:pt x="9911474" y="668591"/>
                </a:lnTo>
                <a:lnTo>
                  <a:pt x="9911474" y="675449"/>
                </a:lnTo>
                <a:lnTo>
                  <a:pt x="9912617" y="678446"/>
                </a:lnTo>
                <a:lnTo>
                  <a:pt x="9934791" y="710247"/>
                </a:lnTo>
                <a:lnTo>
                  <a:pt x="9952558" y="740803"/>
                </a:lnTo>
                <a:lnTo>
                  <a:pt x="9981489" y="805268"/>
                </a:lnTo>
                <a:lnTo>
                  <a:pt x="10001123" y="873112"/>
                </a:lnTo>
                <a:lnTo>
                  <a:pt x="10011080" y="943038"/>
                </a:lnTo>
                <a:lnTo>
                  <a:pt x="10012362" y="978344"/>
                </a:lnTo>
                <a:lnTo>
                  <a:pt x="10011169" y="1013650"/>
                </a:lnTo>
                <a:lnTo>
                  <a:pt x="10001390" y="1083602"/>
                </a:lnTo>
                <a:lnTo>
                  <a:pt x="9981933" y="1151509"/>
                </a:lnTo>
                <a:lnTo>
                  <a:pt x="9953180" y="1216037"/>
                </a:lnTo>
                <a:lnTo>
                  <a:pt x="9936302" y="1220520"/>
                </a:lnTo>
                <a:lnTo>
                  <a:pt x="9935934" y="1044524"/>
                </a:lnTo>
                <a:lnTo>
                  <a:pt x="9930854" y="1036929"/>
                </a:lnTo>
                <a:lnTo>
                  <a:pt x="9924097" y="1034135"/>
                </a:lnTo>
                <a:lnTo>
                  <a:pt x="9915119" y="1035913"/>
                </a:lnTo>
                <a:lnTo>
                  <a:pt x="9909950" y="1041082"/>
                </a:lnTo>
                <a:lnTo>
                  <a:pt x="9908159" y="1048169"/>
                </a:lnTo>
                <a:lnTo>
                  <a:pt x="9908159" y="1256461"/>
                </a:lnTo>
                <a:lnTo>
                  <a:pt x="9959937" y="1242987"/>
                </a:lnTo>
                <a:lnTo>
                  <a:pt x="9965957" y="1241742"/>
                </a:lnTo>
                <a:lnTo>
                  <a:pt x="9968370" y="1239608"/>
                </a:lnTo>
                <a:lnTo>
                  <a:pt x="10093706" y="1206855"/>
                </a:lnTo>
                <a:lnTo>
                  <a:pt x="10096119" y="1204633"/>
                </a:lnTo>
                <a:lnTo>
                  <a:pt x="10099269" y="1198410"/>
                </a:lnTo>
                <a:lnTo>
                  <a:pt x="10099637" y="1195171"/>
                </a:lnTo>
                <a:lnTo>
                  <a:pt x="10097935" y="1188402"/>
                </a:lnTo>
                <a:lnTo>
                  <a:pt x="10096081" y="1185710"/>
                </a:lnTo>
                <a:lnTo>
                  <a:pt x="10090366" y="1181709"/>
                </a:lnTo>
                <a:lnTo>
                  <a:pt x="10087204" y="1180871"/>
                </a:lnTo>
                <a:lnTo>
                  <a:pt x="9986937" y="1205928"/>
                </a:lnTo>
                <a:lnTo>
                  <a:pt x="10001250" y="1173124"/>
                </a:lnTo>
                <a:lnTo>
                  <a:pt x="10023081" y="1105014"/>
                </a:lnTo>
                <a:lnTo>
                  <a:pt x="10035565" y="1034605"/>
                </a:lnTo>
                <a:lnTo>
                  <a:pt x="10038474" y="963155"/>
                </a:lnTo>
                <a:lnTo>
                  <a:pt x="10036315" y="927442"/>
                </a:lnTo>
                <a:lnTo>
                  <a:pt x="10024821" y="856856"/>
                </a:lnTo>
                <a:lnTo>
                  <a:pt x="10003955" y="788454"/>
                </a:lnTo>
                <a:lnTo>
                  <a:pt x="9974072" y="723455"/>
                </a:lnTo>
                <a:lnTo>
                  <a:pt x="9935731" y="663041"/>
                </a:lnTo>
                <a:lnTo>
                  <a:pt x="13392442" y="663041"/>
                </a:lnTo>
                <a:lnTo>
                  <a:pt x="13352171" y="726630"/>
                </a:lnTo>
                <a:lnTo>
                  <a:pt x="13321297" y="795248"/>
                </a:lnTo>
                <a:lnTo>
                  <a:pt x="13300431" y="867537"/>
                </a:lnTo>
                <a:lnTo>
                  <a:pt x="13290004" y="942035"/>
                </a:lnTo>
                <a:lnTo>
                  <a:pt x="13288772" y="979652"/>
                </a:lnTo>
                <a:lnTo>
                  <a:pt x="13290220" y="1017257"/>
                </a:lnTo>
                <a:lnTo>
                  <a:pt x="13301078" y="1091704"/>
                </a:lnTo>
                <a:lnTo>
                  <a:pt x="13322351" y="1163866"/>
                </a:lnTo>
                <a:lnTo>
                  <a:pt x="13353618" y="1232319"/>
                </a:lnTo>
                <a:lnTo>
                  <a:pt x="13208368" y="1158595"/>
                </a:lnTo>
                <a:lnTo>
                  <a:pt x="13199263" y="1159802"/>
                </a:lnTo>
                <a:lnTo>
                  <a:pt x="13193738" y="1164640"/>
                </a:lnTo>
                <a:lnTo>
                  <a:pt x="13191401" y="1173505"/>
                </a:lnTo>
                <a:lnTo>
                  <a:pt x="13193802" y="1180439"/>
                </a:lnTo>
                <a:lnTo>
                  <a:pt x="13199440" y="1185151"/>
                </a:lnTo>
                <a:lnTo>
                  <a:pt x="13386257" y="1279474"/>
                </a:lnTo>
                <a:lnTo>
                  <a:pt x="13424815" y="1089444"/>
                </a:lnTo>
                <a:lnTo>
                  <a:pt x="13421208" y="1081100"/>
                </a:lnTo>
                <a:lnTo>
                  <a:pt x="13415086" y="1077150"/>
                </a:lnTo>
                <a:lnTo>
                  <a:pt x="13409498" y="1076274"/>
                </a:lnTo>
                <a:lnTo>
                  <a:pt x="13406044" y="1077087"/>
                </a:lnTo>
                <a:lnTo>
                  <a:pt x="13399783" y="1081392"/>
                </a:lnTo>
                <a:lnTo>
                  <a:pt x="13397789" y="1084326"/>
                </a:lnTo>
                <a:lnTo>
                  <a:pt x="13372757" y="1205928"/>
                </a:lnTo>
                <a:lnTo>
                  <a:pt x="13358165" y="1174483"/>
                </a:lnTo>
                <a:lnTo>
                  <a:pt x="13335622" y="1108951"/>
                </a:lnTo>
                <a:lnTo>
                  <a:pt x="13322275" y="1040968"/>
                </a:lnTo>
                <a:lnTo>
                  <a:pt x="13318376" y="971804"/>
                </a:lnTo>
                <a:lnTo>
                  <a:pt x="13319989" y="937183"/>
                </a:lnTo>
                <a:lnTo>
                  <a:pt x="13330339" y="868680"/>
                </a:lnTo>
                <a:lnTo>
                  <a:pt x="13349986" y="802233"/>
                </a:lnTo>
                <a:lnTo>
                  <a:pt x="13378561" y="739089"/>
                </a:lnTo>
                <a:lnTo>
                  <a:pt x="13417804" y="677887"/>
                </a:lnTo>
                <a:lnTo>
                  <a:pt x="13418960" y="674890"/>
                </a:lnTo>
                <a:lnTo>
                  <a:pt x="13418960" y="668032"/>
                </a:lnTo>
                <a:lnTo>
                  <a:pt x="13417804" y="665035"/>
                </a:lnTo>
                <a:lnTo>
                  <a:pt x="13415518" y="662482"/>
                </a:lnTo>
                <a:lnTo>
                  <a:pt x="14617179" y="662114"/>
                </a:lnTo>
                <a:lnTo>
                  <a:pt x="14624787" y="657047"/>
                </a:lnTo>
                <a:lnTo>
                  <a:pt x="14627593" y="650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8772" y="5688772"/>
            <a:ext cx="25120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70" dirty="0">
                <a:solidFill>
                  <a:srgbClr val="3C3C3C"/>
                </a:solidFill>
                <a:latin typeface="Calibri"/>
                <a:cs typeface="Calibri"/>
              </a:rPr>
              <a:t>Ich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35" dirty="0">
                <a:solidFill>
                  <a:srgbClr val="3C3C3C"/>
                </a:solidFill>
                <a:latin typeface="Calibri"/>
                <a:cs typeface="Calibri"/>
              </a:rPr>
              <a:t>bin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210" dirty="0">
                <a:solidFill>
                  <a:srgbClr val="3C3C3C"/>
                </a:solidFill>
                <a:latin typeface="Calibri"/>
                <a:cs typeface="Calibri"/>
              </a:rPr>
              <a:t>dagegen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33043" y="5688772"/>
            <a:ext cx="197103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70" dirty="0">
                <a:solidFill>
                  <a:srgbClr val="3C3C3C"/>
                </a:solidFill>
                <a:latin typeface="Calibri"/>
                <a:cs typeface="Calibri"/>
              </a:rPr>
              <a:t>Ich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35" dirty="0">
                <a:solidFill>
                  <a:srgbClr val="3C3C3C"/>
                </a:solidFill>
                <a:latin typeface="Calibri"/>
                <a:cs typeface="Calibri"/>
              </a:rPr>
              <a:t>bin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10" dirty="0">
                <a:solidFill>
                  <a:srgbClr val="3C3C3C"/>
                </a:solidFill>
                <a:latin typeface="Calibri"/>
                <a:cs typeface="Calibri"/>
              </a:rPr>
              <a:t>dafür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8048" y="8304982"/>
            <a:ext cx="17322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30" dirty="0">
                <a:solidFill>
                  <a:srgbClr val="3C3C3C"/>
                </a:solidFill>
                <a:latin typeface="Calibri"/>
                <a:cs typeface="Calibri"/>
              </a:rPr>
              <a:t>Ist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55" dirty="0">
                <a:solidFill>
                  <a:srgbClr val="3C3C3C"/>
                </a:solidFill>
                <a:latin typeface="Calibri"/>
                <a:cs typeface="Calibri"/>
              </a:rPr>
              <a:t>mir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60" dirty="0">
                <a:solidFill>
                  <a:srgbClr val="3C3C3C"/>
                </a:solidFill>
                <a:latin typeface="Calibri"/>
                <a:cs typeface="Calibri"/>
              </a:rPr>
              <a:t>egal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8110206"/>
            <a:ext cx="812355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120" dirty="0">
                <a:solidFill>
                  <a:srgbClr val="3C3C3C"/>
                </a:solidFill>
                <a:latin typeface="Calibri"/>
                <a:cs typeface="Calibri"/>
              </a:rPr>
              <a:t>Workshop</a:t>
            </a:r>
            <a:r>
              <a:rPr sz="3200" spc="26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C3C3C"/>
                </a:solidFill>
                <a:latin typeface="Calibri"/>
                <a:cs typeface="Calibri"/>
              </a:rPr>
              <a:t>3:</a:t>
            </a:r>
            <a:r>
              <a:rPr sz="3200" spc="26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60" dirty="0">
                <a:solidFill>
                  <a:srgbClr val="3C3C3C"/>
                </a:solidFill>
                <a:latin typeface="Calibri"/>
                <a:cs typeface="Calibri"/>
              </a:rPr>
              <a:t>Wissen,</a:t>
            </a:r>
            <a:r>
              <a:rPr sz="3200" spc="26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25" dirty="0">
                <a:solidFill>
                  <a:srgbClr val="3C3C3C"/>
                </a:solidFill>
                <a:latin typeface="Calibri"/>
                <a:cs typeface="Calibri"/>
              </a:rPr>
              <a:t>Debatte</a:t>
            </a:r>
            <a:r>
              <a:rPr sz="3200" spc="26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25" dirty="0">
                <a:solidFill>
                  <a:srgbClr val="3C3C3C"/>
                </a:solidFill>
                <a:latin typeface="Calibri"/>
                <a:cs typeface="Calibri"/>
              </a:rPr>
              <a:t>und</a:t>
            </a:r>
            <a:r>
              <a:rPr sz="3200" spc="26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3200" spc="130" dirty="0">
                <a:solidFill>
                  <a:srgbClr val="3C3C3C"/>
                </a:solidFill>
                <a:latin typeface="Calibri"/>
                <a:cs typeface="Calibri"/>
              </a:rPr>
              <a:t>Reflexion </a:t>
            </a:r>
            <a:r>
              <a:rPr sz="3200" spc="135" dirty="0">
                <a:solidFill>
                  <a:srgbClr val="3C3C3C"/>
                </a:solidFill>
                <a:latin typeface="Calibri"/>
                <a:cs typeface="Calibri"/>
              </a:rPr>
              <a:t>zusammenführen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2056418"/>
            <a:ext cx="7444105" cy="407987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2700" marR="5080">
              <a:lnSpc>
                <a:spcPts val="7590"/>
              </a:lnSpc>
              <a:spcBef>
                <a:spcPts val="1645"/>
              </a:spcBef>
            </a:pPr>
            <a:r>
              <a:rPr sz="7600" dirty="0">
                <a:solidFill>
                  <a:srgbClr val="3C3C3C"/>
                </a:solidFill>
                <a:latin typeface="Palatino Linotype"/>
                <a:cs typeface="Palatino Linotype"/>
              </a:rPr>
              <a:t>Wie</a:t>
            </a:r>
            <a:r>
              <a:rPr sz="7600" spc="-19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385" dirty="0">
                <a:solidFill>
                  <a:srgbClr val="3C3C3C"/>
                </a:solidFill>
                <a:latin typeface="Palatino Linotype"/>
                <a:cs typeface="Palatino Linotype"/>
              </a:rPr>
              <a:t>sichern</a:t>
            </a:r>
            <a:r>
              <a:rPr sz="7600" spc="-18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350" dirty="0">
                <a:solidFill>
                  <a:srgbClr val="3C3C3C"/>
                </a:solidFill>
                <a:latin typeface="Palatino Linotype"/>
                <a:cs typeface="Palatino Linotype"/>
              </a:rPr>
              <a:t>wir </a:t>
            </a:r>
            <a:r>
              <a:rPr sz="7600" spc="-375" dirty="0">
                <a:solidFill>
                  <a:srgbClr val="3C3C3C"/>
                </a:solidFill>
                <a:latin typeface="Palatino Linotype"/>
                <a:cs typeface="Palatino Linotype"/>
              </a:rPr>
              <a:t>Ernährung</a:t>
            </a:r>
            <a:r>
              <a:rPr sz="7600" spc="-24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185" dirty="0">
                <a:solidFill>
                  <a:srgbClr val="3C3C3C"/>
                </a:solidFill>
                <a:latin typeface="Palatino Linotype"/>
                <a:cs typeface="Palatino Linotype"/>
              </a:rPr>
              <a:t>in</a:t>
            </a:r>
            <a:r>
              <a:rPr sz="7600" spc="-26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335" dirty="0">
                <a:solidFill>
                  <a:srgbClr val="3C3C3C"/>
                </a:solidFill>
                <a:latin typeface="Palatino Linotype"/>
                <a:cs typeface="Palatino Linotype"/>
              </a:rPr>
              <a:t>einer </a:t>
            </a:r>
            <a:r>
              <a:rPr sz="7600" spc="-390" dirty="0">
                <a:solidFill>
                  <a:srgbClr val="3C3C3C"/>
                </a:solidFill>
                <a:latin typeface="Palatino Linotype"/>
                <a:cs typeface="Palatino Linotype"/>
              </a:rPr>
              <a:t>sich</a:t>
            </a:r>
            <a:r>
              <a:rPr sz="7600" spc="-229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7600" spc="-490" dirty="0">
                <a:solidFill>
                  <a:srgbClr val="3C3C3C"/>
                </a:solidFill>
                <a:latin typeface="Palatino Linotype"/>
                <a:cs typeface="Palatino Linotype"/>
              </a:rPr>
              <a:t>verändernden </a:t>
            </a:r>
            <a:r>
              <a:rPr sz="7600" spc="-20" dirty="0">
                <a:solidFill>
                  <a:srgbClr val="3C3C3C"/>
                </a:solidFill>
                <a:latin typeface="Palatino Linotype"/>
                <a:cs typeface="Palatino Linotype"/>
              </a:rPr>
              <a:t>Welt?</a:t>
            </a:r>
            <a:endParaRPr sz="7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51635" y="1422801"/>
              <a:ext cx="14984730" cy="7441565"/>
            </a:xfrm>
            <a:custGeom>
              <a:avLst/>
              <a:gdLst/>
              <a:ahLst/>
              <a:cxnLst/>
              <a:rect l="l" t="t" r="r" b="b"/>
              <a:pathLst>
                <a:path w="14984730" h="7441565">
                  <a:moveTo>
                    <a:pt x="14984728" y="7441395"/>
                  </a:moveTo>
                  <a:lnTo>
                    <a:pt x="0" y="7441395"/>
                  </a:lnTo>
                  <a:lnTo>
                    <a:pt x="0" y="0"/>
                  </a:lnTo>
                  <a:lnTo>
                    <a:pt x="14984728" y="0"/>
                  </a:lnTo>
                  <a:lnTo>
                    <a:pt x="14984728" y="74413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710975" y="3531857"/>
            <a:ext cx="10866120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400"/>
              </a:lnSpc>
              <a:spcBef>
                <a:spcPts val="100"/>
              </a:spcBef>
            </a:pPr>
            <a:r>
              <a:rPr sz="6050" spc="-280" dirty="0"/>
              <a:t>“Gentechnik</a:t>
            </a:r>
            <a:r>
              <a:rPr sz="6050" spc="-185" dirty="0"/>
              <a:t> </a:t>
            </a:r>
            <a:r>
              <a:rPr sz="6050" spc="-345" dirty="0"/>
              <a:t>ist</a:t>
            </a:r>
            <a:r>
              <a:rPr sz="6050" spc="-185" dirty="0"/>
              <a:t> </a:t>
            </a:r>
            <a:r>
              <a:rPr sz="6050" spc="-265" dirty="0"/>
              <a:t>notwendig,</a:t>
            </a:r>
            <a:r>
              <a:rPr sz="6050" spc="-190" dirty="0"/>
              <a:t> </a:t>
            </a:r>
            <a:r>
              <a:rPr sz="6050" spc="-395" dirty="0"/>
              <a:t>um</a:t>
            </a:r>
            <a:r>
              <a:rPr sz="6050" spc="-185" dirty="0"/>
              <a:t> </a:t>
            </a:r>
            <a:r>
              <a:rPr sz="6050" spc="-375" dirty="0"/>
              <a:t>die </a:t>
            </a:r>
            <a:r>
              <a:rPr sz="6050" spc="-265" dirty="0"/>
              <a:t>Weltbevölkerung</a:t>
            </a:r>
            <a:r>
              <a:rPr sz="6050" spc="-204" dirty="0"/>
              <a:t> </a:t>
            </a:r>
            <a:r>
              <a:rPr sz="6050" spc="-155" dirty="0"/>
              <a:t>in</a:t>
            </a:r>
            <a:r>
              <a:rPr sz="6050" spc="-200" dirty="0"/>
              <a:t> </a:t>
            </a:r>
            <a:r>
              <a:rPr sz="6050" spc="-275" dirty="0"/>
              <a:t>Zukunft</a:t>
            </a:r>
            <a:r>
              <a:rPr sz="6050" spc="-190" dirty="0"/>
              <a:t> </a:t>
            </a:r>
            <a:r>
              <a:rPr sz="6050" spc="-455" dirty="0"/>
              <a:t>zu </a:t>
            </a:r>
            <a:r>
              <a:rPr sz="6050" spc="-370" dirty="0"/>
              <a:t>ernähren.”</a:t>
            </a:r>
            <a:endParaRPr sz="60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3013061"/>
            <a:ext cx="6857365" cy="460929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016000" y="983646"/>
            <a:ext cx="5904865" cy="16713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259"/>
              </a:spcBef>
            </a:pPr>
            <a:r>
              <a:rPr sz="5400" spc="-235" dirty="0"/>
              <a:t>Schreibe</a:t>
            </a:r>
            <a:r>
              <a:rPr sz="5400" spc="-130" dirty="0"/>
              <a:t> </a:t>
            </a:r>
            <a:r>
              <a:rPr sz="5400" spc="-280" dirty="0"/>
              <a:t>dein</a:t>
            </a:r>
            <a:r>
              <a:rPr sz="5400" spc="-125" dirty="0"/>
              <a:t> </a:t>
            </a:r>
            <a:r>
              <a:rPr sz="5400" spc="-114" dirty="0"/>
              <a:t>Thema </a:t>
            </a:r>
            <a:r>
              <a:rPr sz="5400" spc="-295" dirty="0"/>
              <a:t>oder</a:t>
            </a:r>
            <a:r>
              <a:rPr sz="5400" spc="-165" dirty="0"/>
              <a:t> </a:t>
            </a:r>
            <a:r>
              <a:rPr sz="5400" spc="-275" dirty="0"/>
              <a:t>deine</a:t>
            </a:r>
            <a:r>
              <a:rPr sz="5400" spc="-160" dirty="0"/>
              <a:t> </a:t>
            </a:r>
            <a:r>
              <a:rPr sz="5400" spc="-275" dirty="0"/>
              <a:t>Idee</a:t>
            </a:r>
            <a:r>
              <a:rPr sz="5400" spc="-160" dirty="0"/>
              <a:t> </a:t>
            </a:r>
            <a:r>
              <a:rPr sz="5400" spc="-400" dirty="0"/>
              <a:t>auf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016000" y="8315946"/>
            <a:ext cx="33547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105" dirty="0">
                <a:solidFill>
                  <a:srgbClr val="3C3C3C"/>
                </a:solidFill>
                <a:latin typeface="Calibri"/>
                <a:cs typeface="Calibri"/>
              </a:rPr>
              <a:t>Gib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70" dirty="0">
                <a:solidFill>
                  <a:srgbClr val="3C3C3C"/>
                </a:solidFill>
                <a:latin typeface="Calibri"/>
                <a:cs typeface="Calibri"/>
              </a:rPr>
              <a:t>kurz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00" dirty="0">
                <a:solidFill>
                  <a:srgbClr val="3C3C3C"/>
                </a:solidFill>
                <a:latin typeface="Calibri"/>
                <a:cs typeface="Calibri"/>
              </a:rPr>
              <a:t>an,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95" dirty="0">
                <a:solidFill>
                  <a:srgbClr val="3C3C3C"/>
                </a:solidFill>
                <a:latin typeface="Calibri"/>
                <a:cs typeface="Calibri"/>
              </a:rPr>
              <a:t>was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85" dirty="0">
                <a:solidFill>
                  <a:srgbClr val="3C3C3C"/>
                </a:solidFill>
                <a:latin typeface="Calibri"/>
                <a:cs typeface="Calibri"/>
              </a:rPr>
              <a:t>du </a:t>
            </a:r>
            <a:r>
              <a:rPr sz="2600" spc="165" dirty="0">
                <a:solidFill>
                  <a:srgbClr val="3C3C3C"/>
                </a:solidFill>
                <a:latin typeface="Calibri"/>
                <a:cs typeface="Calibri"/>
              </a:rPr>
              <a:t>besprechen</a:t>
            </a:r>
            <a:r>
              <a:rPr sz="2600" spc="19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60" dirty="0">
                <a:solidFill>
                  <a:srgbClr val="3C3C3C"/>
                </a:solidFill>
                <a:latin typeface="Calibri"/>
                <a:cs typeface="Calibri"/>
              </a:rPr>
              <a:t>möchtest.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0" y="7584254"/>
            <a:ext cx="346964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170" dirty="0">
                <a:solidFill>
                  <a:srgbClr val="3C3C3C"/>
                </a:solidFill>
                <a:latin typeface="Calibri"/>
                <a:cs typeface="Calibri"/>
              </a:rPr>
              <a:t>Füge</a:t>
            </a:r>
            <a:r>
              <a:rPr sz="1850" spc="30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850" spc="165" dirty="0">
                <a:solidFill>
                  <a:srgbClr val="3C3C3C"/>
                </a:solidFill>
                <a:latin typeface="Calibri"/>
                <a:cs typeface="Calibri"/>
              </a:rPr>
              <a:t>einen</a:t>
            </a:r>
            <a:r>
              <a:rPr sz="1850" spc="30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850" spc="150" dirty="0">
                <a:solidFill>
                  <a:srgbClr val="3C3C3C"/>
                </a:solidFill>
                <a:latin typeface="Calibri"/>
                <a:cs typeface="Calibri"/>
              </a:rPr>
              <a:t>Hauptpunkt</a:t>
            </a:r>
            <a:r>
              <a:rPr sz="1850" spc="30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850" spc="145" dirty="0">
                <a:solidFill>
                  <a:srgbClr val="3C3C3C"/>
                </a:solidFill>
                <a:latin typeface="Calibri"/>
                <a:cs typeface="Calibri"/>
              </a:rPr>
              <a:t>hinzu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2253" y="8315946"/>
            <a:ext cx="33547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105" dirty="0">
                <a:solidFill>
                  <a:srgbClr val="3C3C3C"/>
                </a:solidFill>
                <a:latin typeface="Calibri"/>
                <a:cs typeface="Calibri"/>
              </a:rPr>
              <a:t>Gib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70" dirty="0">
                <a:solidFill>
                  <a:srgbClr val="3C3C3C"/>
                </a:solidFill>
                <a:latin typeface="Calibri"/>
                <a:cs typeface="Calibri"/>
              </a:rPr>
              <a:t>kurz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00" dirty="0">
                <a:solidFill>
                  <a:srgbClr val="3C3C3C"/>
                </a:solidFill>
                <a:latin typeface="Calibri"/>
                <a:cs typeface="Calibri"/>
              </a:rPr>
              <a:t>an,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95" dirty="0">
                <a:solidFill>
                  <a:srgbClr val="3C3C3C"/>
                </a:solidFill>
                <a:latin typeface="Calibri"/>
                <a:cs typeface="Calibri"/>
              </a:rPr>
              <a:t>was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85" dirty="0">
                <a:solidFill>
                  <a:srgbClr val="3C3C3C"/>
                </a:solidFill>
                <a:latin typeface="Calibri"/>
                <a:cs typeface="Calibri"/>
              </a:rPr>
              <a:t>du </a:t>
            </a:r>
            <a:r>
              <a:rPr sz="2600" spc="165" dirty="0">
                <a:solidFill>
                  <a:srgbClr val="3C3C3C"/>
                </a:solidFill>
                <a:latin typeface="Calibri"/>
                <a:cs typeface="Calibri"/>
              </a:rPr>
              <a:t>besprechen</a:t>
            </a:r>
            <a:r>
              <a:rPr sz="2600" spc="19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60" dirty="0">
                <a:solidFill>
                  <a:srgbClr val="3C3C3C"/>
                </a:solidFill>
                <a:latin typeface="Calibri"/>
                <a:cs typeface="Calibri"/>
              </a:rPr>
              <a:t>möchtest.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2253" y="7584254"/>
            <a:ext cx="346964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170" dirty="0">
                <a:solidFill>
                  <a:srgbClr val="3C3C3C"/>
                </a:solidFill>
                <a:latin typeface="Calibri"/>
                <a:cs typeface="Calibri"/>
              </a:rPr>
              <a:t>Füge</a:t>
            </a:r>
            <a:r>
              <a:rPr sz="1850" spc="30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850" spc="165" dirty="0">
                <a:solidFill>
                  <a:srgbClr val="3C3C3C"/>
                </a:solidFill>
                <a:latin typeface="Calibri"/>
                <a:cs typeface="Calibri"/>
              </a:rPr>
              <a:t>einen</a:t>
            </a:r>
            <a:r>
              <a:rPr sz="1850" spc="30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850" spc="150" dirty="0">
                <a:solidFill>
                  <a:srgbClr val="3C3C3C"/>
                </a:solidFill>
                <a:latin typeface="Calibri"/>
                <a:cs typeface="Calibri"/>
              </a:rPr>
              <a:t>Hauptpunkt</a:t>
            </a:r>
            <a:r>
              <a:rPr sz="1850" spc="30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1850" spc="145" dirty="0">
                <a:solidFill>
                  <a:srgbClr val="3C3C3C"/>
                </a:solidFill>
                <a:latin typeface="Calibri"/>
                <a:cs typeface="Calibri"/>
              </a:rPr>
              <a:t>hinzu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8116" y="3286746"/>
            <a:ext cx="68573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399"/>
              </a:lnSpc>
              <a:spcBef>
                <a:spcPts val="100"/>
              </a:spcBef>
              <a:tabLst>
                <a:tab pos="1763395" algn="l"/>
                <a:tab pos="2482850" algn="l"/>
                <a:tab pos="2650490" algn="l"/>
                <a:tab pos="5241925" algn="l"/>
              </a:tabLst>
            </a:pPr>
            <a:r>
              <a:rPr sz="2600" spc="145" dirty="0">
                <a:solidFill>
                  <a:srgbClr val="3C3C3C"/>
                </a:solidFill>
                <a:latin typeface="Calibri"/>
                <a:cs typeface="Calibri"/>
              </a:rPr>
              <a:t>Sammlung</a:t>
            </a:r>
            <a:r>
              <a:rPr sz="2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600" spc="130" dirty="0">
                <a:solidFill>
                  <a:srgbClr val="3C3C3C"/>
                </a:solidFill>
                <a:latin typeface="Calibri"/>
                <a:cs typeface="Calibri"/>
              </a:rPr>
              <a:t>Erkenntnisse</a:t>
            </a:r>
            <a:r>
              <a:rPr sz="2600" spc="19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aus</a:t>
            </a:r>
            <a:r>
              <a:rPr sz="2600" spc="2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70" dirty="0">
                <a:solidFill>
                  <a:srgbClr val="3C3C3C"/>
                </a:solidFill>
                <a:latin typeface="Calibri"/>
                <a:cs typeface="Calibri"/>
              </a:rPr>
              <a:t>dem</a:t>
            </a:r>
            <a:r>
              <a:rPr sz="2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600" spc="160" dirty="0">
                <a:solidFill>
                  <a:srgbClr val="3C3C3C"/>
                </a:solidFill>
                <a:latin typeface="Calibri"/>
                <a:cs typeface="Calibri"/>
              </a:rPr>
              <a:t>Labor</a:t>
            </a:r>
            <a:r>
              <a:rPr sz="2600" spc="19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90" dirty="0">
                <a:solidFill>
                  <a:srgbClr val="3C3C3C"/>
                </a:solidFill>
                <a:latin typeface="Calibri"/>
                <a:cs typeface="Calibri"/>
              </a:rPr>
              <a:t>und </a:t>
            </a:r>
            <a:r>
              <a:rPr sz="2600" spc="135" dirty="0">
                <a:solidFill>
                  <a:srgbClr val="3C3C3C"/>
                </a:solidFill>
                <a:latin typeface="Calibri"/>
                <a:cs typeface="Calibri"/>
              </a:rPr>
              <a:t>Verbindung</a:t>
            </a:r>
            <a:r>
              <a:rPr sz="2600" spc="23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55" dirty="0">
                <a:solidFill>
                  <a:srgbClr val="3C3C3C"/>
                </a:solidFill>
                <a:latin typeface="Calibri"/>
                <a:cs typeface="Calibri"/>
              </a:rPr>
              <a:t>zur</a:t>
            </a:r>
            <a:r>
              <a:rPr sz="2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600" spc="130" dirty="0">
                <a:solidFill>
                  <a:srgbClr val="3C3C3C"/>
                </a:solidFill>
                <a:latin typeface="Calibri"/>
                <a:cs typeface="Calibri"/>
              </a:rPr>
              <a:t>Erkenntnissen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10" dirty="0">
                <a:solidFill>
                  <a:srgbClr val="3C3C3C"/>
                </a:solidFill>
                <a:latin typeface="Calibri"/>
                <a:cs typeface="Calibri"/>
              </a:rPr>
              <a:t>der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60" dirty="0">
                <a:solidFill>
                  <a:srgbClr val="3C3C3C"/>
                </a:solidFill>
                <a:latin typeface="Calibri"/>
                <a:cs typeface="Calibri"/>
              </a:rPr>
              <a:t>Vorwoche, </a:t>
            </a:r>
            <a:r>
              <a:rPr sz="2600" spc="130" dirty="0">
                <a:solidFill>
                  <a:srgbClr val="3C3C3C"/>
                </a:solidFill>
                <a:latin typeface="Calibri"/>
                <a:cs typeface="Calibri"/>
              </a:rPr>
              <a:t>Was</a:t>
            </a:r>
            <a:r>
              <a:rPr sz="2600" spc="26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C3C3C"/>
                </a:solidFill>
                <a:latin typeface="Calibri"/>
                <a:cs typeface="Calibri"/>
              </a:rPr>
              <a:t>hilft</a:t>
            </a:r>
            <a:r>
              <a:rPr sz="2600" spc="26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55" dirty="0">
                <a:solidFill>
                  <a:srgbClr val="3C3C3C"/>
                </a:solidFill>
                <a:latin typeface="Calibri"/>
                <a:cs typeface="Calibri"/>
              </a:rPr>
              <a:t>bei</a:t>
            </a:r>
            <a:r>
              <a:rPr sz="2600" spc="26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85" dirty="0">
                <a:solidFill>
                  <a:srgbClr val="3C3C3C"/>
                </a:solidFill>
                <a:latin typeface="Calibri"/>
                <a:cs typeface="Calibri"/>
              </a:rPr>
              <a:t>der</a:t>
            </a:r>
            <a:r>
              <a:rPr sz="2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600" spc="100" dirty="0">
                <a:solidFill>
                  <a:srgbClr val="3C3C3C"/>
                </a:solidFill>
                <a:latin typeface="Calibri"/>
                <a:cs typeface="Calibri"/>
              </a:rPr>
              <a:t>Bewertung</a:t>
            </a:r>
            <a:r>
              <a:rPr sz="2600" spc="6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45" dirty="0">
                <a:solidFill>
                  <a:srgbClr val="3C3C3C"/>
                </a:solidFill>
                <a:latin typeface="Calibri"/>
                <a:cs typeface="Calibri"/>
              </a:rPr>
              <a:t>gesellschaftlicher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80" dirty="0">
                <a:solidFill>
                  <a:srgbClr val="3C3C3C"/>
                </a:solidFill>
                <a:latin typeface="Calibri"/>
                <a:cs typeface="Calibri"/>
              </a:rPr>
              <a:t>Aussagen?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48575" cy="10287000"/>
            <a:chOff x="0" y="0"/>
            <a:chExt cx="764857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648575" cy="10287000"/>
            </a:xfrm>
            <a:custGeom>
              <a:avLst/>
              <a:gdLst/>
              <a:ahLst/>
              <a:cxnLst/>
              <a:rect l="l" t="t" r="r" b="b"/>
              <a:pathLst>
                <a:path w="7648575" h="10287000">
                  <a:moveTo>
                    <a:pt x="764857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648574" y="0"/>
                  </a:lnTo>
                  <a:lnTo>
                    <a:pt x="7648574" y="10286999"/>
                  </a:lnTo>
                  <a:close/>
                </a:path>
              </a:pathLst>
            </a:custGeom>
            <a:solidFill>
              <a:srgbClr val="B1B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5115" y="1028700"/>
              <a:ext cx="4332717" cy="822959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/>
          <p:nvPr/>
        </p:nvSpPr>
        <p:spPr>
          <a:xfrm>
            <a:off x="9247105" y="2373344"/>
            <a:ext cx="4842510" cy="15925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6150"/>
              </a:lnSpc>
              <a:spcBef>
                <a:spcPts val="235"/>
              </a:spcBef>
              <a:tabLst>
                <a:tab pos="2242820" algn="l"/>
                <a:tab pos="3825240" algn="l"/>
              </a:tabLst>
            </a:pPr>
            <a:r>
              <a:rPr sz="5150" spc="390" dirty="0">
                <a:solidFill>
                  <a:srgbClr val="3C3C3C"/>
                </a:solidFill>
                <a:latin typeface="Calibri"/>
                <a:cs typeface="Calibri"/>
              </a:rPr>
              <a:t>Gentechnik</a:t>
            </a:r>
            <a:r>
              <a:rPr sz="51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5150" spc="350" dirty="0">
                <a:solidFill>
                  <a:srgbClr val="3C3C3C"/>
                </a:solidFill>
                <a:latin typeface="Calibri"/>
                <a:cs typeface="Calibri"/>
              </a:rPr>
              <a:t>auf </a:t>
            </a:r>
            <a:r>
              <a:rPr sz="5150" spc="560" dirty="0">
                <a:solidFill>
                  <a:srgbClr val="3C3C3C"/>
                </a:solidFill>
                <a:latin typeface="Calibri"/>
                <a:cs typeface="Calibri"/>
              </a:rPr>
              <a:t>Social</a:t>
            </a:r>
            <a:r>
              <a:rPr sz="51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5150" spc="465" dirty="0">
                <a:solidFill>
                  <a:srgbClr val="3C3C3C"/>
                </a:solidFill>
                <a:latin typeface="Calibri"/>
                <a:cs typeface="Calibri"/>
              </a:rPr>
              <a:t>Media</a:t>
            </a:r>
            <a:endParaRPr sz="5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47105" y="4520410"/>
            <a:ext cx="615378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5500"/>
              </a:lnSpc>
              <a:spcBef>
                <a:spcPts val="95"/>
              </a:spcBef>
            </a:pPr>
            <a:r>
              <a:rPr sz="2750" spc="114" dirty="0">
                <a:solidFill>
                  <a:srgbClr val="3C3C3C"/>
                </a:solidFill>
                <a:latin typeface="Calibri"/>
                <a:cs typeface="Calibri"/>
              </a:rPr>
              <a:t>Welche</a:t>
            </a:r>
            <a:r>
              <a:rPr sz="2750" spc="2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Aussagen</a:t>
            </a:r>
            <a:r>
              <a:rPr sz="2750" spc="229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95" dirty="0">
                <a:solidFill>
                  <a:srgbClr val="3C3C3C"/>
                </a:solidFill>
                <a:latin typeface="Calibri"/>
                <a:cs typeface="Calibri"/>
              </a:rPr>
              <a:t>würdet</a:t>
            </a:r>
            <a:r>
              <a:rPr sz="2750" spc="2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05" dirty="0">
                <a:solidFill>
                  <a:srgbClr val="3C3C3C"/>
                </a:solidFill>
                <a:latin typeface="Calibri"/>
                <a:cs typeface="Calibri"/>
              </a:rPr>
              <a:t>ihr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90" dirty="0">
                <a:solidFill>
                  <a:srgbClr val="3C3C3C"/>
                </a:solidFill>
                <a:latin typeface="Calibri"/>
                <a:cs typeface="Calibri"/>
              </a:rPr>
              <a:t>nach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95" dirty="0">
                <a:solidFill>
                  <a:srgbClr val="3C3C3C"/>
                </a:solidFill>
                <a:latin typeface="Calibri"/>
                <a:cs typeface="Calibri"/>
              </a:rPr>
              <a:t>der </a:t>
            </a:r>
            <a:r>
              <a:rPr sz="2750" spc="145" dirty="0">
                <a:solidFill>
                  <a:srgbClr val="3C3C3C"/>
                </a:solidFill>
                <a:latin typeface="Calibri"/>
                <a:cs typeface="Calibri"/>
              </a:rPr>
              <a:t>Exkursion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20" dirty="0">
                <a:solidFill>
                  <a:srgbClr val="3C3C3C"/>
                </a:solidFill>
                <a:latin typeface="Calibri"/>
                <a:cs typeface="Calibri"/>
              </a:rPr>
              <a:t>und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35" dirty="0">
                <a:solidFill>
                  <a:srgbClr val="3C3C3C"/>
                </a:solidFill>
                <a:latin typeface="Calibri"/>
                <a:cs typeface="Calibri"/>
              </a:rPr>
              <a:t>den</a:t>
            </a:r>
            <a:r>
              <a:rPr sz="2750" spc="2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70" dirty="0">
                <a:solidFill>
                  <a:srgbClr val="3C3C3C"/>
                </a:solidFill>
                <a:latin typeface="Calibri"/>
                <a:cs typeface="Calibri"/>
              </a:rPr>
              <a:t>beiden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25" dirty="0">
                <a:solidFill>
                  <a:srgbClr val="3C3C3C"/>
                </a:solidFill>
                <a:latin typeface="Calibri"/>
                <a:cs typeface="Calibri"/>
              </a:rPr>
              <a:t>Workshops </a:t>
            </a:r>
            <a:r>
              <a:rPr sz="2750" spc="120" dirty="0">
                <a:solidFill>
                  <a:srgbClr val="3C3C3C"/>
                </a:solidFill>
                <a:latin typeface="Calibri"/>
                <a:cs typeface="Calibri"/>
              </a:rPr>
              <a:t>differenzierter</a:t>
            </a:r>
            <a:r>
              <a:rPr sz="2750" spc="26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10" dirty="0">
                <a:solidFill>
                  <a:srgbClr val="3C3C3C"/>
                </a:solidFill>
                <a:latin typeface="Calibri"/>
                <a:cs typeface="Calibri"/>
              </a:rPr>
              <a:t>erklären?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3841" y="0"/>
            <a:ext cx="9664700" cy="10287000"/>
          </a:xfrm>
          <a:custGeom>
            <a:avLst/>
            <a:gdLst/>
            <a:ahLst/>
            <a:cxnLst/>
            <a:rect l="l" t="t" r="r" b="b"/>
            <a:pathLst>
              <a:path w="9664700" h="10287000">
                <a:moveTo>
                  <a:pt x="9664157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664157" y="0"/>
                </a:lnTo>
                <a:lnTo>
                  <a:pt x="9664157" y="10286999"/>
                </a:lnTo>
                <a:close/>
              </a:path>
            </a:pathLst>
          </a:custGeom>
          <a:solidFill>
            <a:srgbClr val="F1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8051" y="3660806"/>
            <a:ext cx="5974080" cy="737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4650" spc="-240" dirty="0">
                <a:solidFill>
                  <a:srgbClr val="3C3C3C"/>
                </a:solidFill>
                <a:latin typeface="Palatino Linotype"/>
                <a:cs typeface="Palatino Linotype"/>
              </a:rPr>
              <a:t>Erklären</a:t>
            </a:r>
            <a:r>
              <a:rPr sz="4650" spc="-9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275" dirty="0">
                <a:solidFill>
                  <a:srgbClr val="3C3C3C"/>
                </a:solidFill>
                <a:latin typeface="Palatino Linotype"/>
                <a:cs typeface="Palatino Linotype"/>
              </a:rPr>
              <a:t>statt</a:t>
            </a:r>
            <a:r>
              <a:rPr sz="4650" spc="-10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285" dirty="0">
                <a:solidFill>
                  <a:srgbClr val="3C3C3C"/>
                </a:solidFill>
                <a:latin typeface="Palatino Linotype"/>
                <a:cs typeface="Palatino Linotype"/>
              </a:rPr>
              <a:t>polarisieren</a:t>
            </a:r>
            <a:endParaRPr sz="46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0673" y="4365656"/>
            <a:ext cx="5928995" cy="2147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37160" algn="ctr">
              <a:lnSpc>
                <a:spcPts val="5565"/>
              </a:lnSpc>
              <a:spcBef>
                <a:spcPts val="125"/>
              </a:spcBef>
            </a:pPr>
            <a:r>
              <a:rPr sz="4650" spc="475" dirty="0">
                <a:solidFill>
                  <a:srgbClr val="3C3C3C"/>
                </a:solidFill>
                <a:latin typeface="Palatino Linotype"/>
                <a:cs typeface="Palatino Linotype"/>
              </a:rPr>
              <a:t>-</a:t>
            </a:r>
            <a:endParaRPr sz="4650">
              <a:latin typeface="Palatino Linotype"/>
              <a:cs typeface="Palatino Linotype"/>
            </a:endParaRPr>
          </a:p>
          <a:p>
            <a:pPr algn="ctr">
              <a:lnSpc>
                <a:spcPts val="5550"/>
              </a:lnSpc>
              <a:spcBef>
                <a:spcPts val="120"/>
              </a:spcBef>
            </a:pPr>
            <a:r>
              <a:rPr sz="4650" spc="-250" dirty="0">
                <a:solidFill>
                  <a:srgbClr val="3C3C3C"/>
                </a:solidFill>
                <a:latin typeface="Palatino Linotype"/>
                <a:cs typeface="Palatino Linotype"/>
              </a:rPr>
              <a:t>Erstellen</a:t>
            </a:r>
            <a:r>
              <a:rPr sz="4650" spc="-9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200" dirty="0">
                <a:solidFill>
                  <a:srgbClr val="3C3C3C"/>
                </a:solidFill>
                <a:latin typeface="Palatino Linotype"/>
                <a:cs typeface="Palatino Linotype"/>
              </a:rPr>
              <a:t>einer</a:t>
            </a:r>
            <a:r>
              <a:rPr sz="4650" spc="-9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220" dirty="0">
                <a:solidFill>
                  <a:srgbClr val="3C3C3C"/>
                </a:solidFill>
                <a:latin typeface="Palatino Linotype"/>
                <a:cs typeface="Palatino Linotype"/>
              </a:rPr>
              <a:t>sachlichen </a:t>
            </a:r>
            <a:r>
              <a:rPr sz="4650" spc="-150" dirty="0">
                <a:solidFill>
                  <a:srgbClr val="3C3C3C"/>
                </a:solidFill>
                <a:latin typeface="Palatino Linotype"/>
                <a:cs typeface="Palatino Linotype"/>
              </a:rPr>
              <a:t>Gegenerzählung</a:t>
            </a:r>
            <a:endParaRPr sz="4650">
              <a:latin typeface="Palatino Linotype"/>
              <a:cs typeface="Palatino Linotype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9850685" y="3161328"/>
            <a:ext cx="693547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000" spc="95" dirty="0">
                <a:latin typeface="Calibri"/>
                <a:cs typeface="Calibri"/>
              </a:rPr>
              <a:t>Entwickelt</a:t>
            </a:r>
            <a:r>
              <a:rPr sz="3000" spc="240" dirty="0">
                <a:latin typeface="Calibri"/>
                <a:cs typeface="Calibri"/>
              </a:rPr>
              <a:t> </a:t>
            </a:r>
            <a:r>
              <a:rPr sz="3000" spc="105" dirty="0">
                <a:latin typeface="Calibri"/>
                <a:cs typeface="Calibri"/>
              </a:rPr>
              <a:t>zu</a:t>
            </a:r>
            <a:r>
              <a:rPr sz="3000" spc="240" dirty="0">
                <a:latin typeface="Calibri"/>
                <a:cs typeface="Calibri"/>
              </a:rPr>
              <a:t> </a:t>
            </a:r>
            <a:r>
              <a:rPr sz="3000" spc="105" dirty="0">
                <a:latin typeface="Calibri"/>
                <a:cs typeface="Calibri"/>
              </a:rPr>
              <a:t>zweit</a:t>
            </a:r>
            <a:r>
              <a:rPr sz="3000" spc="240" dirty="0">
                <a:latin typeface="Calibri"/>
                <a:cs typeface="Calibri"/>
              </a:rPr>
              <a:t> </a:t>
            </a:r>
            <a:r>
              <a:rPr sz="3000" spc="114" dirty="0">
                <a:latin typeface="Calibri"/>
                <a:cs typeface="Calibri"/>
              </a:rPr>
              <a:t>oder</a:t>
            </a:r>
            <a:r>
              <a:rPr sz="3000" spc="240" dirty="0">
                <a:latin typeface="Calibri"/>
                <a:cs typeface="Calibri"/>
              </a:rPr>
              <a:t> </a:t>
            </a:r>
            <a:r>
              <a:rPr sz="3000" spc="105" dirty="0">
                <a:latin typeface="Calibri"/>
                <a:cs typeface="Calibri"/>
              </a:rPr>
              <a:t>zu</a:t>
            </a:r>
            <a:r>
              <a:rPr sz="3000" spc="24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dritt</a:t>
            </a:r>
            <a:r>
              <a:rPr sz="3000" spc="240" dirty="0">
                <a:latin typeface="Calibri"/>
                <a:cs typeface="Calibri"/>
              </a:rPr>
              <a:t> </a:t>
            </a:r>
            <a:r>
              <a:rPr sz="3000" spc="120" dirty="0">
                <a:latin typeface="Calibri"/>
                <a:cs typeface="Calibri"/>
              </a:rPr>
              <a:t>ein </a:t>
            </a:r>
            <a:r>
              <a:rPr sz="3000" spc="145" dirty="0">
                <a:latin typeface="Calibri"/>
                <a:cs typeface="Calibri"/>
              </a:rPr>
              <a:t>Skript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für</a:t>
            </a:r>
            <a:r>
              <a:rPr sz="3000" spc="280" dirty="0">
                <a:latin typeface="Calibri"/>
                <a:cs typeface="Calibri"/>
              </a:rPr>
              <a:t> </a:t>
            </a:r>
            <a:r>
              <a:rPr sz="3000" spc="145" dirty="0">
                <a:latin typeface="Calibri"/>
                <a:cs typeface="Calibri"/>
              </a:rPr>
              <a:t>ein</a:t>
            </a:r>
            <a:r>
              <a:rPr sz="3000" spc="280" dirty="0">
                <a:latin typeface="Calibri"/>
                <a:cs typeface="Calibri"/>
              </a:rPr>
              <a:t> </a:t>
            </a:r>
            <a:r>
              <a:rPr sz="3000" spc="165" dirty="0">
                <a:latin typeface="Calibri"/>
                <a:cs typeface="Calibri"/>
              </a:rPr>
              <a:t>TikTok-</a:t>
            </a:r>
            <a:r>
              <a:rPr sz="3000" spc="135" dirty="0">
                <a:latin typeface="Calibri"/>
                <a:cs typeface="Calibri"/>
              </a:rPr>
              <a:t>Video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145" dirty="0">
                <a:latin typeface="Calibri"/>
                <a:cs typeface="Calibri"/>
              </a:rPr>
              <a:t>(60–</a:t>
            </a:r>
            <a:r>
              <a:rPr sz="3000" dirty="0">
                <a:latin typeface="Calibri"/>
                <a:cs typeface="Calibri"/>
              </a:rPr>
              <a:t>120</a:t>
            </a:r>
            <a:r>
              <a:rPr sz="3000" spc="280" dirty="0">
                <a:latin typeface="Calibri"/>
                <a:cs typeface="Calibri"/>
              </a:rPr>
              <a:t> </a:t>
            </a:r>
            <a:r>
              <a:rPr sz="3000" spc="65" dirty="0">
                <a:latin typeface="Calibri"/>
                <a:cs typeface="Calibri"/>
              </a:rPr>
              <a:t>sek)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9610" y="4964747"/>
            <a:ext cx="114300" cy="114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9610" y="5421946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9610" y="5879146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9610" y="6793547"/>
            <a:ext cx="114300" cy="114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411916" y="4722799"/>
            <a:ext cx="531558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945">
              <a:lnSpc>
                <a:spcPct val="115399"/>
              </a:lnSpc>
              <a:spcBef>
                <a:spcPts val="100"/>
              </a:spcBef>
            </a:pPr>
            <a:r>
              <a:rPr sz="2600" spc="135" dirty="0">
                <a:solidFill>
                  <a:srgbClr val="3C3C3C"/>
                </a:solidFill>
                <a:latin typeface="Calibri"/>
                <a:cs typeface="Calibri"/>
              </a:rPr>
              <a:t>Bezug:</a:t>
            </a:r>
            <a:r>
              <a:rPr sz="2600" spc="2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40" dirty="0">
                <a:solidFill>
                  <a:srgbClr val="3C3C3C"/>
                </a:solidFill>
                <a:latin typeface="Calibri"/>
                <a:cs typeface="Calibri"/>
              </a:rPr>
              <a:t>Ernährung</a:t>
            </a:r>
            <a:r>
              <a:rPr sz="2600" spc="2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10" dirty="0">
                <a:solidFill>
                  <a:srgbClr val="3C3C3C"/>
                </a:solidFill>
                <a:latin typeface="Calibri"/>
                <a:cs typeface="Calibri"/>
              </a:rPr>
              <a:t>der</a:t>
            </a:r>
            <a:r>
              <a:rPr sz="2600" spc="2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55" dirty="0">
                <a:solidFill>
                  <a:srgbClr val="3C3C3C"/>
                </a:solidFill>
                <a:latin typeface="Calibri"/>
                <a:cs typeface="Calibri"/>
              </a:rPr>
              <a:t>Zukunft </a:t>
            </a:r>
            <a:r>
              <a:rPr sz="2600" spc="110" dirty="0">
                <a:solidFill>
                  <a:srgbClr val="3C3C3C"/>
                </a:solidFill>
                <a:latin typeface="Calibri"/>
                <a:cs typeface="Calibri"/>
              </a:rPr>
              <a:t>kein</a:t>
            </a:r>
            <a:r>
              <a:rPr sz="2600" spc="19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10" dirty="0">
                <a:solidFill>
                  <a:srgbClr val="3C3C3C"/>
                </a:solidFill>
                <a:latin typeface="Calibri"/>
                <a:cs typeface="Calibri"/>
              </a:rPr>
              <a:t>Angriff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14" dirty="0">
                <a:solidFill>
                  <a:srgbClr val="3C3C3C"/>
                </a:solidFill>
                <a:latin typeface="Calibri"/>
                <a:cs typeface="Calibri"/>
              </a:rPr>
              <a:t>auf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225" dirty="0">
                <a:solidFill>
                  <a:srgbClr val="3C3C3C"/>
                </a:solidFill>
                <a:latin typeface="Calibri"/>
                <a:cs typeface="Calibri"/>
              </a:rPr>
              <a:t>das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55" dirty="0">
                <a:solidFill>
                  <a:srgbClr val="3C3C3C"/>
                </a:solidFill>
                <a:latin typeface="Calibri"/>
                <a:cs typeface="Calibri"/>
              </a:rPr>
              <a:t>andere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00" dirty="0">
                <a:solidFill>
                  <a:srgbClr val="3C3C3C"/>
                </a:solidFill>
                <a:latin typeface="Calibri"/>
                <a:cs typeface="Calibri"/>
              </a:rPr>
              <a:t>Video</a:t>
            </a:r>
            <a:endParaRPr sz="2600">
              <a:latin typeface="Calibri"/>
              <a:cs typeface="Calibri"/>
            </a:endParaRPr>
          </a:p>
          <a:p>
            <a:pPr marL="12700" marR="7620">
              <a:lnSpc>
                <a:spcPct val="115399"/>
              </a:lnSpc>
            </a:pPr>
            <a:r>
              <a:rPr sz="2600" spc="140" dirty="0">
                <a:solidFill>
                  <a:srgbClr val="3C3C3C"/>
                </a:solidFill>
                <a:latin typeface="Calibri"/>
                <a:cs typeface="Calibri"/>
              </a:rPr>
              <a:t>mindestens</a:t>
            </a:r>
            <a:r>
              <a:rPr sz="2600" spc="2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30" dirty="0">
                <a:solidFill>
                  <a:srgbClr val="3C3C3C"/>
                </a:solidFill>
                <a:latin typeface="Calibri"/>
                <a:cs typeface="Calibri"/>
              </a:rPr>
              <a:t>ein</a:t>
            </a:r>
            <a:r>
              <a:rPr sz="2600" spc="2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55" dirty="0">
                <a:solidFill>
                  <a:srgbClr val="3C3C3C"/>
                </a:solidFill>
                <a:latin typeface="Calibri"/>
                <a:cs typeface="Calibri"/>
              </a:rPr>
              <a:t>wissenschaftliches </a:t>
            </a:r>
            <a:r>
              <a:rPr sz="2600" spc="85" dirty="0">
                <a:solidFill>
                  <a:srgbClr val="3C3C3C"/>
                </a:solidFill>
                <a:latin typeface="Calibri"/>
                <a:cs typeface="Calibri"/>
              </a:rPr>
              <a:t>Argument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spc="85" dirty="0">
                <a:solidFill>
                  <a:srgbClr val="3C3C3C"/>
                </a:solidFill>
                <a:latin typeface="Calibri"/>
                <a:cs typeface="Calibri"/>
              </a:rPr>
              <a:t>Ziel: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95" dirty="0">
                <a:solidFill>
                  <a:srgbClr val="3C3C3C"/>
                </a:solidFill>
                <a:latin typeface="Calibri"/>
                <a:cs typeface="Calibri"/>
              </a:rPr>
              <a:t>informieren,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00" dirty="0">
                <a:solidFill>
                  <a:srgbClr val="3C3C3C"/>
                </a:solidFill>
                <a:latin typeface="Calibri"/>
                <a:cs typeface="Calibri"/>
              </a:rPr>
              <a:t>nicht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45" dirty="0">
                <a:solidFill>
                  <a:srgbClr val="3C3C3C"/>
                </a:solidFill>
                <a:latin typeface="Calibri"/>
                <a:cs typeface="Calibri"/>
              </a:rPr>
              <a:t>überzeugen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93887" y="8532149"/>
            <a:ext cx="6478270" cy="7302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70"/>
              </a:spcBef>
            </a:pPr>
            <a:r>
              <a:rPr sz="2000" spc="170" dirty="0">
                <a:solidFill>
                  <a:srgbClr val="3C3C3C"/>
                </a:solidFill>
                <a:latin typeface="Calibri"/>
                <a:cs typeface="Calibri"/>
              </a:rPr>
              <a:t>Die</a:t>
            </a:r>
            <a:r>
              <a:rPr sz="2000" spc="3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000" spc="195" dirty="0">
                <a:solidFill>
                  <a:srgbClr val="3C3C3C"/>
                </a:solidFill>
                <a:latin typeface="Calibri"/>
                <a:cs typeface="Calibri"/>
              </a:rPr>
              <a:t>Videos</a:t>
            </a:r>
            <a:r>
              <a:rPr sz="2000" spc="3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000" spc="175" dirty="0">
                <a:solidFill>
                  <a:srgbClr val="3C3C3C"/>
                </a:solidFill>
                <a:latin typeface="Calibri"/>
                <a:cs typeface="Calibri"/>
              </a:rPr>
              <a:t>werden</a:t>
            </a:r>
            <a:r>
              <a:rPr sz="2000" spc="33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000" spc="190" dirty="0">
                <a:solidFill>
                  <a:srgbClr val="3C3C3C"/>
                </a:solidFill>
                <a:latin typeface="Calibri"/>
                <a:cs typeface="Calibri"/>
              </a:rPr>
              <a:t>als</a:t>
            </a:r>
            <a:r>
              <a:rPr sz="2000" spc="3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000" spc="170" dirty="0">
                <a:solidFill>
                  <a:srgbClr val="3C3C3C"/>
                </a:solidFill>
                <a:latin typeface="Calibri"/>
                <a:cs typeface="Calibri"/>
              </a:rPr>
              <a:t>Medienprodukt</a:t>
            </a:r>
            <a:r>
              <a:rPr sz="2000" spc="33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000" spc="150" dirty="0">
                <a:solidFill>
                  <a:srgbClr val="3C3C3C"/>
                </a:solidFill>
                <a:latin typeface="Calibri"/>
                <a:cs typeface="Calibri"/>
              </a:rPr>
              <a:t>auf</a:t>
            </a:r>
            <a:r>
              <a:rPr sz="2000" spc="3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000" spc="130" dirty="0">
                <a:solidFill>
                  <a:srgbClr val="3C3C3C"/>
                </a:solidFill>
                <a:latin typeface="Calibri"/>
                <a:cs typeface="Calibri"/>
              </a:rPr>
              <a:t>lizzy.net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75"/>
              </a:spcBef>
            </a:pPr>
            <a:r>
              <a:rPr sz="2000" spc="135" dirty="0">
                <a:solidFill>
                  <a:srgbClr val="3C3C3C"/>
                </a:solidFill>
                <a:latin typeface="Calibri"/>
                <a:cs typeface="Calibri"/>
              </a:rPr>
              <a:t>veröffentlicht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054651" y="2138225"/>
            <a:ext cx="5015865" cy="737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650" spc="520" dirty="0">
                <a:latin typeface="Calibri"/>
                <a:cs typeface="Calibri"/>
              </a:rPr>
              <a:t>Speeddiskussion</a:t>
            </a:r>
            <a:endParaRPr sz="46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3101" y="3654761"/>
            <a:ext cx="123825" cy="123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51601" y="3417003"/>
            <a:ext cx="5053965" cy="196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56005">
              <a:lnSpc>
                <a:spcPct val="115900"/>
              </a:lnSpc>
              <a:spcBef>
                <a:spcPts val="95"/>
              </a:spcBef>
            </a:pPr>
            <a:r>
              <a:rPr sz="2750" spc="185" dirty="0">
                <a:solidFill>
                  <a:srgbClr val="3C3C3C"/>
                </a:solidFill>
                <a:latin typeface="Calibri"/>
                <a:cs typeface="Calibri"/>
              </a:rPr>
              <a:t>Was</a:t>
            </a:r>
            <a:r>
              <a:rPr sz="2750" spc="2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20" dirty="0">
                <a:solidFill>
                  <a:srgbClr val="3C3C3C"/>
                </a:solidFill>
                <a:latin typeface="Calibri"/>
                <a:cs typeface="Calibri"/>
              </a:rPr>
              <a:t>ist</a:t>
            </a:r>
            <a:r>
              <a:rPr sz="2750" spc="229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20" dirty="0">
                <a:solidFill>
                  <a:srgbClr val="3C3C3C"/>
                </a:solidFill>
                <a:latin typeface="Calibri"/>
                <a:cs typeface="Calibri"/>
              </a:rPr>
              <a:t>eure</a:t>
            </a:r>
            <a:r>
              <a:rPr sz="2750" spc="23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55" dirty="0">
                <a:solidFill>
                  <a:srgbClr val="3C3C3C"/>
                </a:solidFill>
                <a:latin typeface="Calibri"/>
                <a:cs typeface="Calibri"/>
              </a:rPr>
              <a:t>Meinung</a:t>
            </a:r>
            <a:r>
              <a:rPr sz="2750" spc="229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75" dirty="0">
                <a:solidFill>
                  <a:srgbClr val="3C3C3C"/>
                </a:solidFill>
                <a:latin typeface="Calibri"/>
                <a:cs typeface="Calibri"/>
              </a:rPr>
              <a:t>zu </a:t>
            </a:r>
            <a:r>
              <a:rPr sz="2750" spc="120" dirty="0">
                <a:solidFill>
                  <a:srgbClr val="3C3C3C"/>
                </a:solidFill>
                <a:latin typeface="Calibri"/>
                <a:cs typeface="Calibri"/>
              </a:rPr>
              <a:t>Gentechnik</a:t>
            </a:r>
            <a:r>
              <a:rPr sz="2750" spc="2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65" dirty="0">
                <a:solidFill>
                  <a:srgbClr val="3C3C3C"/>
                </a:solidFill>
                <a:latin typeface="Calibri"/>
                <a:cs typeface="Calibri"/>
              </a:rPr>
              <a:t>im</a:t>
            </a:r>
            <a:r>
              <a:rPr sz="2750" spc="2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70" dirty="0">
                <a:solidFill>
                  <a:srgbClr val="3C3C3C"/>
                </a:solidFill>
                <a:latin typeface="Calibri"/>
                <a:cs typeface="Calibri"/>
              </a:rPr>
              <a:t>Essen?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15900"/>
              </a:lnSpc>
            </a:pPr>
            <a:r>
              <a:rPr sz="2750" spc="114" dirty="0">
                <a:solidFill>
                  <a:srgbClr val="3C3C3C"/>
                </a:solidFill>
                <a:latin typeface="Calibri"/>
                <a:cs typeface="Calibri"/>
              </a:rPr>
              <a:t>Welche</a:t>
            </a:r>
            <a:r>
              <a:rPr sz="2750" spc="2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25" dirty="0">
                <a:solidFill>
                  <a:srgbClr val="3C3C3C"/>
                </a:solidFill>
                <a:latin typeface="Calibri"/>
                <a:cs typeface="Calibri"/>
              </a:rPr>
              <a:t>Erkenntnis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00" dirty="0">
                <a:solidFill>
                  <a:srgbClr val="3C3C3C"/>
                </a:solidFill>
                <a:latin typeface="Calibri"/>
                <a:cs typeface="Calibri"/>
              </a:rPr>
              <a:t>hat</a:t>
            </a:r>
            <a:r>
              <a:rPr sz="2750" spc="229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50" dirty="0">
                <a:solidFill>
                  <a:srgbClr val="3C3C3C"/>
                </a:solidFill>
                <a:latin typeface="Calibri"/>
                <a:cs typeface="Calibri"/>
              </a:rPr>
              <a:t>euch</a:t>
            </a:r>
            <a:r>
              <a:rPr sz="2750" spc="229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00" dirty="0">
                <a:solidFill>
                  <a:srgbClr val="3C3C3C"/>
                </a:solidFill>
                <a:latin typeface="Calibri"/>
                <a:cs typeface="Calibri"/>
              </a:rPr>
              <a:t>am </a:t>
            </a:r>
            <a:r>
              <a:rPr sz="2750" spc="130" dirty="0">
                <a:solidFill>
                  <a:srgbClr val="3C3C3C"/>
                </a:solidFill>
                <a:latin typeface="Calibri"/>
                <a:cs typeface="Calibri"/>
              </a:rPr>
              <a:t>meisten</a:t>
            </a:r>
            <a:r>
              <a:rPr sz="2750" spc="21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30" dirty="0">
                <a:solidFill>
                  <a:srgbClr val="3C3C3C"/>
                </a:solidFill>
                <a:latin typeface="Calibri"/>
                <a:cs typeface="Calibri"/>
              </a:rPr>
              <a:t>beeinflusst?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3101" y="4626311"/>
            <a:ext cx="123825" cy="1238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113673" y="2163593"/>
            <a:ext cx="5539740" cy="5527040"/>
            <a:chOff x="2113673" y="2163593"/>
            <a:chExt cx="5539740" cy="5527040"/>
          </a:xfrm>
        </p:grpSpPr>
        <p:sp>
          <p:nvSpPr>
            <p:cNvPr id="7" name="object 7"/>
            <p:cNvSpPr/>
            <p:nvPr/>
          </p:nvSpPr>
          <p:spPr>
            <a:xfrm>
              <a:off x="2113673" y="2165901"/>
              <a:ext cx="5539740" cy="5524500"/>
            </a:xfrm>
            <a:custGeom>
              <a:avLst/>
              <a:gdLst/>
              <a:ahLst/>
              <a:cxnLst/>
              <a:rect l="l" t="t" r="r" b="b"/>
              <a:pathLst>
                <a:path w="5539740" h="5524500">
                  <a:moveTo>
                    <a:pt x="3102798" y="12699"/>
                  </a:moveTo>
                  <a:lnTo>
                    <a:pt x="2436709" y="12699"/>
                  </a:lnTo>
                  <a:lnTo>
                    <a:pt x="2483622" y="0"/>
                  </a:lnTo>
                  <a:lnTo>
                    <a:pt x="3055885" y="0"/>
                  </a:lnTo>
                  <a:lnTo>
                    <a:pt x="3102798" y="12699"/>
                  </a:lnTo>
                  <a:close/>
                </a:path>
                <a:path w="5539740" h="5524500">
                  <a:moveTo>
                    <a:pt x="3195902" y="25399"/>
                  </a:moveTo>
                  <a:lnTo>
                    <a:pt x="2343605" y="25399"/>
                  </a:lnTo>
                  <a:lnTo>
                    <a:pt x="2390034" y="12699"/>
                  </a:lnTo>
                  <a:lnTo>
                    <a:pt x="3149473" y="12699"/>
                  </a:lnTo>
                  <a:lnTo>
                    <a:pt x="3195902" y="25399"/>
                  </a:lnTo>
                  <a:close/>
                </a:path>
                <a:path w="5539740" h="5524500">
                  <a:moveTo>
                    <a:pt x="3379026" y="63499"/>
                  </a:moveTo>
                  <a:lnTo>
                    <a:pt x="2160480" y="63499"/>
                  </a:lnTo>
                  <a:lnTo>
                    <a:pt x="2297429" y="25399"/>
                  </a:lnTo>
                  <a:lnTo>
                    <a:pt x="3242078" y="25399"/>
                  </a:lnTo>
                  <a:lnTo>
                    <a:pt x="3379026" y="63499"/>
                  </a:lnTo>
                  <a:close/>
                </a:path>
                <a:path w="5539740" h="5524500">
                  <a:moveTo>
                    <a:pt x="3513464" y="5435599"/>
                  </a:moveTo>
                  <a:lnTo>
                    <a:pt x="2026043" y="5435599"/>
                  </a:lnTo>
                  <a:lnTo>
                    <a:pt x="1981820" y="5422899"/>
                  </a:lnTo>
                  <a:lnTo>
                    <a:pt x="1937902" y="5397499"/>
                  </a:lnTo>
                  <a:lnTo>
                    <a:pt x="1765421" y="5346699"/>
                  </a:lnTo>
                  <a:lnTo>
                    <a:pt x="1723131" y="5321299"/>
                  </a:lnTo>
                  <a:lnTo>
                    <a:pt x="1639595" y="5295899"/>
                  </a:lnTo>
                  <a:lnTo>
                    <a:pt x="1598362" y="5270499"/>
                  </a:lnTo>
                  <a:lnTo>
                    <a:pt x="1557494" y="5257799"/>
                  </a:lnTo>
                  <a:lnTo>
                    <a:pt x="1476881" y="5206999"/>
                  </a:lnTo>
                  <a:lnTo>
                    <a:pt x="1437150" y="5194299"/>
                  </a:lnTo>
                  <a:lnTo>
                    <a:pt x="1358870" y="5143499"/>
                  </a:lnTo>
                  <a:lnTo>
                    <a:pt x="1282212" y="5092699"/>
                  </a:lnTo>
                  <a:lnTo>
                    <a:pt x="1244507" y="5067299"/>
                  </a:lnTo>
                  <a:lnTo>
                    <a:pt x="1207228" y="5054599"/>
                  </a:lnTo>
                  <a:lnTo>
                    <a:pt x="1170381" y="5016499"/>
                  </a:lnTo>
                  <a:lnTo>
                    <a:pt x="1098010" y="4965699"/>
                  </a:lnTo>
                  <a:lnTo>
                    <a:pt x="1027446" y="4914899"/>
                  </a:lnTo>
                  <a:lnTo>
                    <a:pt x="992858" y="4889499"/>
                  </a:lnTo>
                  <a:lnTo>
                    <a:pt x="958743" y="4851399"/>
                  </a:lnTo>
                  <a:lnTo>
                    <a:pt x="925106" y="4825999"/>
                  </a:lnTo>
                  <a:lnTo>
                    <a:pt x="891954" y="4800599"/>
                  </a:lnTo>
                  <a:lnTo>
                    <a:pt x="859295" y="4762499"/>
                  </a:lnTo>
                  <a:lnTo>
                    <a:pt x="827133" y="4737099"/>
                  </a:lnTo>
                  <a:lnTo>
                    <a:pt x="795477" y="4698999"/>
                  </a:lnTo>
                  <a:lnTo>
                    <a:pt x="764333" y="4673599"/>
                  </a:lnTo>
                  <a:lnTo>
                    <a:pt x="733707" y="4635499"/>
                  </a:lnTo>
                  <a:lnTo>
                    <a:pt x="703606" y="4610099"/>
                  </a:lnTo>
                  <a:lnTo>
                    <a:pt x="674037" y="4571999"/>
                  </a:lnTo>
                  <a:lnTo>
                    <a:pt x="645007" y="4533899"/>
                  </a:lnTo>
                  <a:lnTo>
                    <a:pt x="616521" y="4508499"/>
                  </a:lnTo>
                  <a:lnTo>
                    <a:pt x="588587" y="4470399"/>
                  </a:lnTo>
                  <a:lnTo>
                    <a:pt x="561212" y="4432299"/>
                  </a:lnTo>
                  <a:lnTo>
                    <a:pt x="534401" y="4394199"/>
                  </a:lnTo>
                  <a:lnTo>
                    <a:pt x="508163" y="4356099"/>
                  </a:lnTo>
                  <a:lnTo>
                    <a:pt x="482502" y="4317999"/>
                  </a:lnTo>
                  <a:lnTo>
                    <a:pt x="457427" y="4292599"/>
                  </a:lnTo>
                  <a:lnTo>
                    <a:pt x="432943" y="4254499"/>
                  </a:lnTo>
                  <a:lnTo>
                    <a:pt x="409057" y="4216399"/>
                  </a:lnTo>
                  <a:lnTo>
                    <a:pt x="385777" y="4178299"/>
                  </a:lnTo>
                  <a:lnTo>
                    <a:pt x="363108" y="4127499"/>
                  </a:lnTo>
                  <a:lnTo>
                    <a:pt x="341057" y="4089399"/>
                  </a:lnTo>
                  <a:lnTo>
                    <a:pt x="319631" y="4051299"/>
                  </a:lnTo>
                  <a:lnTo>
                    <a:pt x="298837" y="4013199"/>
                  </a:lnTo>
                  <a:lnTo>
                    <a:pt x="278680" y="3975099"/>
                  </a:lnTo>
                  <a:lnTo>
                    <a:pt x="259169" y="3936999"/>
                  </a:lnTo>
                  <a:lnTo>
                    <a:pt x="240309" y="3886199"/>
                  </a:lnTo>
                  <a:lnTo>
                    <a:pt x="222107" y="3848099"/>
                  </a:lnTo>
                  <a:lnTo>
                    <a:pt x="204570" y="3809999"/>
                  </a:lnTo>
                  <a:lnTo>
                    <a:pt x="187705" y="3759199"/>
                  </a:lnTo>
                  <a:lnTo>
                    <a:pt x="171517" y="3721099"/>
                  </a:lnTo>
                  <a:lnTo>
                    <a:pt x="156015" y="3682999"/>
                  </a:lnTo>
                  <a:lnTo>
                    <a:pt x="141203" y="3632199"/>
                  </a:lnTo>
                  <a:lnTo>
                    <a:pt x="127090" y="3594099"/>
                  </a:lnTo>
                  <a:lnTo>
                    <a:pt x="113682" y="3543299"/>
                  </a:lnTo>
                  <a:lnTo>
                    <a:pt x="100984" y="3505199"/>
                  </a:lnTo>
                  <a:lnTo>
                    <a:pt x="89005" y="3454399"/>
                  </a:lnTo>
                  <a:lnTo>
                    <a:pt x="77751" y="3416299"/>
                  </a:lnTo>
                  <a:lnTo>
                    <a:pt x="67227" y="3365499"/>
                  </a:lnTo>
                  <a:lnTo>
                    <a:pt x="57442" y="3327399"/>
                  </a:lnTo>
                  <a:lnTo>
                    <a:pt x="48401" y="3276599"/>
                  </a:lnTo>
                  <a:lnTo>
                    <a:pt x="40112" y="3238499"/>
                  </a:lnTo>
                  <a:lnTo>
                    <a:pt x="32580" y="3187699"/>
                  </a:lnTo>
                  <a:lnTo>
                    <a:pt x="25813" y="3136899"/>
                  </a:lnTo>
                  <a:lnTo>
                    <a:pt x="19817" y="3098799"/>
                  </a:lnTo>
                  <a:lnTo>
                    <a:pt x="14600" y="3047999"/>
                  </a:lnTo>
                  <a:lnTo>
                    <a:pt x="10166" y="2997199"/>
                  </a:lnTo>
                  <a:lnTo>
                    <a:pt x="6524" y="2946399"/>
                  </a:lnTo>
                  <a:lnTo>
                    <a:pt x="3679" y="2908299"/>
                  </a:lnTo>
                  <a:lnTo>
                    <a:pt x="1639" y="2857499"/>
                  </a:lnTo>
                  <a:lnTo>
                    <a:pt x="411" y="2806699"/>
                  </a:lnTo>
                  <a:lnTo>
                    <a:pt x="0" y="2755899"/>
                  </a:lnTo>
                  <a:lnTo>
                    <a:pt x="411" y="2717799"/>
                  </a:lnTo>
                  <a:lnTo>
                    <a:pt x="1639" y="2666999"/>
                  </a:lnTo>
                  <a:lnTo>
                    <a:pt x="3679" y="2616199"/>
                  </a:lnTo>
                  <a:lnTo>
                    <a:pt x="6524" y="2565399"/>
                  </a:lnTo>
                  <a:lnTo>
                    <a:pt x="10166" y="2527299"/>
                  </a:lnTo>
                  <a:lnTo>
                    <a:pt x="14600" y="2476499"/>
                  </a:lnTo>
                  <a:lnTo>
                    <a:pt x="19817" y="2425699"/>
                  </a:lnTo>
                  <a:lnTo>
                    <a:pt x="25813" y="2387599"/>
                  </a:lnTo>
                  <a:lnTo>
                    <a:pt x="32580" y="2336799"/>
                  </a:lnTo>
                  <a:lnTo>
                    <a:pt x="40112" y="2285999"/>
                  </a:lnTo>
                  <a:lnTo>
                    <a:pt x="48401" y="2247899"/>
                  </a:lnTo>
                  <a:lnTo>
                    <a:pt x="57442" y="2197099"/>
                  </a:lnTo>
                  <a:lnTo>
                    <a:pt x="67227" y="2146299"/>
                  </a:lnTo>
                  <a:lnTo>
                    <a:pt x="77751" y="2108199"/>
                  </a:lnTo>
                  <a:lnTo>
                    <a:pt x="89005" y="2057399"/>
                  </a:lnTo>
                  <a:lnTo>
                    <a:pt x="100984" y="2019299"/>
                  </a:lnTo>
                  <a:lnTo>
                    <a:pt x="113682" y="1968499"/>
                  </a:lnTo>
                  <a:lnTo>
                    <a:pt x="127090" y="1930399"/>
                  </a:lnTo>
                  <a:lnTo>
                    <a:pt x="141203" y="1879599"/>
                  </a:lnTo>
                  <a:lnTo>
                    <a:pt x="156015" y="1841499"/>
                  </a:lnTo>
                  <a:lnTo>
                    <a:pt x="171517" y="1803399"/>
                  </a:lnTo>
                  <a:lnTo>
                    <a:pt x="187705" y="1752599"/>
                  </a:lnTo>
                  <a:lnTo>
                    <a:pt x="204570" y="1714499"/>
                  </a:lnTo>
                  <a:lnTo>
                    <a:pt x="222107" y="1676399"/>
                  </a:lnTo>
                  <a:lnTo>
                    <a:pt x="240309" y="1625599"/>
                  </a:lnTo>
                  <a:lnTo>
                    <a:pt x="259169" y="1587499"/>
                  </a:lnTo>
                  <a:lnTo>
                    <a:pt x="278680" y="1549399"/>
                  </a:lnTo>
                  <a:lnTo>
                    <a:pt x="298837" y="1511299"/>
                  </a:lnTo>
                  <a:lnTo>
                    <a:pt x="319631" y="1473199"/>
                  </a:lnTo>
                  <a:lnTo>
                    <a:pt x="341057" y="1422399"/>
                  </a:lnTo>
                  <a:lnTo>
                    <a:pt x="363108" y="1384299"/>
                  </a:lnTo>
                  <a:lnTo>
                    <a:pt x="385777" y="1346199"/>
                  </a:lnTo>
                  <a:lnTo>
                    <a:pt x="409057" y="1308099"/>
                  </a:lnTo>
                  <a:lnTo>
                    <a:pt x="432943" y="1269999"/>
                  </a:lnTo>
                  <a:lnTo>
                    <a:pt x="457427" y="1231899"/>
                  </a:lnTo>
                  <a:lnTo>
                    <a:pt x="482502" y="1193799"/>
                  </a:lnTo>
                  <a:lnTo>
                    <a:pt x="508163" y="1155699"/>
                  </a:lnTo>
                  <a:lnTo>
                    <a:pt x="534401" y="1130299"/>
                  </a:lnTo>
                  <a:lnTo>
                    <a:pt x="561212" y="1092199"/>
                  </a:lnTo>
                  <a:lnTo>
                    <a:pt x="588587" y="1054099"/>
                  </a:lnTo>
                  <a:lnTo>
                    <a:pt x="616521" y="1015999"/>
                  </a:lnTo>
                  <a:lnTo>
                    <a:pt x="645007" y="977899"/>
                  </a:lnTo>
                  <a:lnTo>
                    <a:pt x="674037" y="952499"/>
                  </a:lnTo>
                  <a:lnTo>
                    <a:pt x="703606" y="914399"/>
                  </a:lnTo>
                  <a:lnTo>
                    <a:pt x="733707" y="888999"/>
                  </a:lnTo>
                  <a:lnTo>
                    <a:pt x="764333" y="850899"/>
                  </a:lnTo>
                  <a:lnTo>
                    <a:pt x="795477" y="812799"/>
                  </a:lnTo>
                  <a:lnTo>
                    <a:pt x="827133" y="787399"/>
                  </a:lnTo>
                  <a:lnTo>
                    <a:pt x="859295" y="761999"/>
                  </a:lnTo>
                  <a:lnTo>
                    <a:pt x="891954" y="723899"/>
                  </a:lnTo>
                  <a:lnTo>
                    <a:pt x="925106" y="698499"/>
                  </a:lnTo>
                  <a:lnTo>
                    <a:pt x="958743" y="660399"/>
                  </a:lnTo>
                  <a:lnTo>
                    <a:pt x="992858" y="634999"/>
                  </a:lnTo>
                  <a:lnTo>
                    <a:pt x="1062498" y="584199"/>
                  </a:lnTo>
                  <a:lnTo>
                    <a:pt x="1098010" y="558799"/>
                  </a:lnTo>
                  <a:lnTo>
                    <a:pt x="1133973" y="520699"/>
                  </a:lnTo>
                  <a:lnTo>
                    <a:pt x="1207228" y="469899"/>
                  </a:lnTo>
                  <a:lnTo>
                    <a:pt x="1282212" y="419099"/>
                  </a:lnTo>
                  <a:lnTo>
                    <a:pt x="1320335" y="406399"/>
                  </a:lnTo>
                  <a:lnTo>
                    <a:pt x="1397811" y="355599"/>
                  </a:lnTo>
                  <a:lnTo>
                    <a:pt x="1476881" y="304799"/>
                  </a:lnTo>
                  <a:lnTo>
                    <a:pt x="1516998" y="292099"/>
                  </a:lnTo>
                  <a:lnTo>
                    <a:pt x="1557494" y="266699"/>
                  </a:lnTo>
                  <a:lnTo>
                    <a:pt x="1598362" y="253999"/>
                  </a:lnTo>
                  <a:lnTo>
                    <a:pt x="1639595" y="228599"/>
                  </a:lnTo>
                  <a:lnTo>
                    <a:pt x="1681187" y="215899"/>
                  </a:lnTo>
                  <a:lnTo>
                    <a:pt x="1723131" y="190499"/>
                  </a:lnTo>
                  <a:lnTo>
                    <a:pt x="1851011" y="152399"/>
                  </a:lnTo>
                  <a:lnTo>
                    <a:pt x="1894297" y="126999"/>
                  </a:lnTo>
                  <a:lnTo>
                    <a:pt x="2115380" y="63499"/>
                  </a:lnTo>
                  <a:lnTo>
                    <a:pt x="3424127" y="63499"/>
                  </a:lnTo>
                  <a:lnTo>
                    <a:pt x="3645210" y="126999"/>
                  </a:lnTo>
                  <a:lnTo>
                    <a:pt x="3688496" y="152399"/>
                  </a:lnTo>
                  <a:lnTo>
                    <a:pt x="3816376" y="190499"/>
                  </a:lnTo>
                  <a:lnTo>
                    <a:pt x="3858320" y="215899"/>
                  </a:lnTo>
                  <a:lnTo>
                    <a:pt x="3899912" y="228599"/>
                  </a:lnTo>
                  <a:lnTo>
                    <a:pt x="3941145" y="253999"/>
                  </a:lnTo>
                  <a:lnTo>
                    <a:pt x="3982013" y="266699"/>
                  </a:lnTo>
                  <a:lnTo>
                    <a:pt x="4022509" y="292099"/>
                  </a:lnTo>
                  <a:lnTo>
                    <a:pt x="4062626" y="304799"/>
                  </a:lnTo>
                  <a:lnTo>
                    <a:pt x="4141696" y="355599"/>
                  </a:lnTo>
                  <a:lnTo>
                    <a:pt x="4219172" y="406399"/>
                  </a:lnTo>
                  <a:lnTo>
                    <a:pt x="4257295" y="419099"/>
                  </a:lnTo>
                  <a:lnTo>
                    <a:pt x="4332279" y="469899"/>
                  </a:lnTo>
                  <a:lnTo>
                    <a:pt x="4405534" y="520699"/>
                  </a:lnTo>
                  <a:lnTo>
                    <a:pt x="4441497" y="558799"/>
                  </a:lnTo>
                  <a:lnTo>
                    <a:pt x="4477009" y="584199"/>
                  </a:lnTo>
                  <a:lnTo>
                    <a:pt x="4546648" y="634999"/>
                  </a:lnTo>
                  <a:lnTo>
                    <a:pt x="4580764" y="660399"/>
                  </a:lnTo>
                  <a:lnTo>
                    <a:pt x="4614401" y="698499"/>
                  </a:lnTo>
                  <a:lnTo>
                    <a:pt x="4647553" y="723899"/>
                  </a:lnTo>
                  <a:lnTo>
                    <a:pt x="4680212" y="761999"/>
                  </a:lnTo>
                  <a:lnTo>
                    <a:pt x="4712374" y="787399"/>
                  </a:lnTo>
                  <a:lnTo>
                    <a:pt x="4744030" y="812799"/>
                  </a:lnTo>
                  <a:lnTo>
                    <a:pt x="4775174" y="850899"/>
                  </a:lnTo>
                  <a:lnTo>
                    <a:pt x="4805800" y="888999"/>
                  </a:lnTo>
                  <a:lnTo>
                    <a:pt x="4835901" y="914399"/>
                  </a:lnTo>
                  <a:lnTo>
                    <a:pt x="4865470" y="952499"/>
                  </a:lnTo>
                  <a:lnTo>
                    <a:pt x="4894500" y="977899"/>
                  </a:lnTo>
                  <a:lnTo>
                    <a:pt x="4922986" y="1015999"/>
                  </a:lnTo>
                  <a:lnTo>
                    <a:pt x="4950920" y="1054099"/>
                  </a:lnTo>
                  <a:lnTo>
                    <a:pt x="4978295" y="1092199"/>
                  </a:lnTo>
                  <a:lnTo>
                    <a:pt x="5005106" y="1130299"/>
                  </a:lnTo>
                  <a:lnTo>
                    <a:pt x="5031344" y="1155699"/>
                  </a:lnTo>
                  <a:lnTo>
                    <a:pt x="5057005" y="1193799"/>
                  </a:lnTo>
                  <a:lnTo>
                    <a:pt x="5082080" y="1231899"/>
                  </a:lnTo>
                  <a:lnTo>
                    <a:pt x="5106564" y="1269999"/>
                  </a:lnTo>
                  <a:lnTo>
                    <a:pt x="5130450" y="1308099"/>
                  </a:lnTo>
                  <a:lnTo>
                    <a:pt x="5153730" y="1346199"/>
                  </a:lnTo>
                  <a:lnTo>
                    <a:pt x="5176399" y="1384299"/>
                  </a:lnTo>
                  <a:lnTo>
                    <a:pt x="5198450" y="1422399"/>
                  </a:lnTo>
                  <a:lnTo>
                    <a:pt x="5219876" y="1473199"/>
                  </a:lnTo>
                  <a:lnTo>
                    <a:pt x="5240670" y="1511299"/>
                  </a:lnTo>
                  <a:lnTo>
                    <a:pt x="5260827" y="1549399"/>
                  </a:lnTo>
                  <a:lnTo>
                    <a:pt x="5280338" y="1587499"/>
                  </a:lnTo>
                  <a:lnTo>
                    <a:pt x="5299198" y="1625599"/>
                  </a:lnTo>
                  <a:lnTo>
                    <a:pt x="5317400" y="1676399"/>
                  </a:lnTo>
                  <a:lnTo>
                    <a:pt x="5334937" y="1714499"/>
                  </a:lnTo>
                  <a:lnTo>
                    <a:pt x="5351802" y="1752599"/>
                  </a:lnTo>
                  <a:lnTo>
                    <a:pt x="5367990" y="1803399"/>
                  </a:lnTo>
                  <a:lnTo>
                    <a:pt x="5383492" y="1841499"/>
                  </a:lnTo>
                  <a:lnTo>
                    <a:pt x="5398304" y="1879599"/>
                  </a:lnTo>
                  <a:lnTo>
                    <a:pt x="5412417" y="1930399"/>
                  </a:lnTo>
                  <a:lnTo>
                    <a:pt x="5425825" y="1968499"/>
                  </a:lnTo>
                  <a:lnTo>
                    <a:pt x="5438523" y="2019299"/>
                  </a:lnTo>
                  <a:lnTo>
                    <a:pt x="5450502" y="2057399"/>
                  </a:lnTo>
                  <a:lnTo>
                    <a:pt x="5461756" y="2108199"/>
                  </a:lnTo>
                  <a:lnTo>
                    <a:pt x="5472280" y="2146299"/>
                  </a:lnTo>
                  <a:lnTo>
                    <a:pt x="5482065" y="2197099"/>
                  </a:lnTo>
                  <a:lnTo>
                    <a:pt x="5491106" y="2247899"/>
                  </a:lnTo>
                  <a:lnTo>
                    <a:pt x="5499395" y="2285999"/>
                  </a:lnTo>
                  <a:lnTo>
                    <a:pt x="5506927" y="2336799"/>
                  </a:lnTo>
                  <a:lnTo>
                    <a:pt x="5513694" y="2387599"/>
                  </a:lnTo>
                  <a:lnTo>
                    <a:pt x="5519690" y="2425699"/>
                  </a:lnTo>
                  <a:lnTo>
                    <a:pt x="5524907" y="2476499"/>
                  </a:lnTo>
                  <a:lnTo>
                    <a:pt x="5529341" y="2527299"/>
                  </a:lnTo>
                  <a:lnTo>
                    <a:pt x="5532983" y="2565399"/>
                  </a:lnTo>
                  <a:lnTo>
                    <a:pt x="5535828" y="2616199"/>
                  </a:lnTo>
                  <a:lnTo>
                    <a:pt x="5537868" y="2666999"/>
                  </a:lnTo>
                  <a:lnTo>
                    <a:pt x="5539096" y="2717799"/>
                  </a:lnTo>
                  <a:lnTo>
                    <a:pt x="5539508" y="2755899"/>
                  </a:lnTo>
                  <a:lnTo>
                    <a:pt x="5539096" y="2806699"/>
                  </a:lnTo>
                  <a:lnTo>
                    <a:pt x="5537868" y="2857499"/>
                  </a:lnTo>
                  <a:lnTo>
                    <a:pt x="5535828" y="2908299"/>
                  </a:lnTo>
                  <a:lnTo>
                    <a:pt x="5532983" y="2946399"/>
                  </a:lnTo>
                  <a:lnTo>
                    <a:pt x="5529341" y="2997199"/>
                  </a:lnTo>
                  <a:lnTo>
                    <a:pt x="5524907" y="3047999"/>
                  </a:lnTo>
                  <a:lnTo>
                    <a:pt x="5519690" y="3098799"/>
                  </a:lnTo>
                  <a:lnTo>
                    <a:pt x="5513694" y="3136899"/>
                  </a:lnTo>
                  <a:lnTo>
                    <a:pt x="5506927" y="3187699"/>
                  </a:lnTo>
                  <a:lnTo>
                    <a:pt x="5499395" y="3238499"/>
                  </a:lnTo>
                  <a:lnTo>
                    <a:pt x="5491106" y="3276599"/>
                  </a:lnTo>
                  <a:lnTo>
                    <a:pt x="5482065" y="3327399"/>
                  </a:lnTo>
                  <a:lnTo>
                    <a:pt x="5472280" y="3365499"/>
                  </a:lnTo>
                  <a:lnTo>
                    <a:pt x="5461756" y="3416299"/>
                  </a:lnTo>
                  <a:lnTo>
                    <a:pt x="5450502" y="3454399"/>
                  </a:lnTo>
                  <a:lnTo>
                    <a:pt x="5438523" y="3505199"/>
                  </a:lnTo>
                  <a:lnTo>
                    <a:pt x="5425825" y="3543299"/>
                  </a:lnTo>
                  <a:lnTo>
                    <a:pt x="5412417" y="3594099"/>
                  </a:lnTo>
                  <a:lnTo>
                    <a:pt x="5398304" y="3632199"/>
                  </a:lnTo>
                  <a:lnTo>
                    <a:pt x="5383492" y="3682999"/>
                  </a:lnTo>
                  <a:lnTo>
                    <a:pt x="5367990" y="3721099"/>
                  </a:lnTo>
                  <a:lnTo>
                    <a:pt x="5351802" y="3759199"/>
                  </a:lnTo>
                  <a:lnTo>
                    <a:pt x="5334937" y="3809999"/>
                  </a:lnTo>
                  <a:lnTo>
                    <a:pt x="5317400" y="3848099"/>
                  </a:lnTo>
                  <a:lnTo>
                    <a:pt x="5299198" y="3886199"/>
                  </a:lnTo>
                  <a:lnTo>
                    <a:pt x="5280338" y="3936999"/>
                  </a:lnTo>
                  <a:lnTo>
                    <a:pt x="5260827" y="3975099"/>
                  </a:lnTo>
                  <a:lnTo>
                    <a:pt x="5240670" y="4013199"/>
                  </a:lnTo>
                  <a:lnTo>
                    <a:pt x="5219876" y="4051299"/>
                  </a:lnTo>
                  <a:lnTo>
                    <a:pt x="5198450" y="4089399"/>
                  </a:lnTo>
                  <a:lnTo>
                    <a:pt x="5176399" y="4127499"/>
                  </a:lnTo>
                  <a:lnTo>
                    <a:pt x="5153730" y="4178299"/>
                  </a:lnTo>
                  <a:lnTo>
                    <a:pt x="5130450" y="4216399"/>
                  </a:lnTo>
                  <a:lnTo>
                    <a:pt x="5106564" y="4254499"/>
                  </a:lnTo>
                  <a:lnTo>
                    <a:pt x="5082080" y="4292599"/>
                  </a:lnTo>
                  <a:lnTo>
                    <a:pt x="5057005" y="4317999"/>
                  </a:lnTo>
                  <a:lnTo>
                    <a:pt x="5031344" y="4356099"/>
                  </a:lnTo>
                  <a:lnTo>
                    <a:pt x="5005106" y="4394199"/>
                  </a:lnTo>
                  <a:lnTo>
                    <a:pt x="4978295" y="4432299"/>
                  </a:lnTo>
                  <a:lnTo>
                    <a:pt x="4950920" y="4470399"/>
                  </a:lnTo>
                  <a:lnTo>
                    <a:pt x="4922986" y="4508499"/>
                  </a:lnTo>
                  <a:lnTo>
                    <a:pt x="4894500" y="4533899"/>
                  </a:lnTo>
                  <a:lnTo>
                    <a:pt x="4865470" y="4571999"/>
                  </a:lnTo>
                  <a:lnTo>
                    <a:pt x="4835901" y="4610099"/>
                  </a:lnTo>
                  <a:lnTo>
                    <a:pt x="4805800" y="4635499"/>
                  </a:lnTo>
                  <a:lnTo>
                    <a:pt x="4775174" y="4673599"/>
                  </a:lnTo>
                  <a:lnTo>
                    <a:pt x="4744030" y="4698999"/>
                  </a:lnTo>
                  <a:lnTo>
                    <a:pt x="4712374" y="4737099"/>
                  </a:lnTo>
                  <a:lnTo>
                    <a:pt x="4680212" y="4762499"/>
                  </a:lnTo>
                  <a:lnTo>
                    <a:pt x="4647553" y="4800599"/>
                  </a:lnTo>
                  <a:lnTo>
                    <a:pt x="4614401" y="4825999"/>
                  </a:lnTo>
                  <a:lnTo>
                    <a:pt x="4580764" y="4851399"/>
                  </a:lnTo>
                  <a:lnTo>
                    <a:pt x="4546648" y="4889499"/>
                  </a:lnTo>
                  <a:lnTo>
                    <a:pt x="4512061" y="4914899"/>
                  </a:lnTo>
                  <a:lnTo>
                    <a:pt x="4441497" y="4965699"/>
                  </a:lnTo>
                  <a:lnTo>
                    <a:pt x="4369126" y="5016499"/>
                  </a:lnTo>
                  <a:lnTo>
                    <a:pt x="4332279" y="5054599"/>
                  </a:lnTo>
                  <a:lnTo>
                    <a:pt x="4295000" y="5067299"/>
                  </a:lnTo>
                  <a:lnTo>
                    <a:pt x="4257295" y="5092699"/>
                  </a:lnTo>
                  <a:lnTo>
                    <a:pt x="4180637" y="5143499"/>
                  </a:lnTo>
                  <a:lnTo>
                    <a:pt x="4102357" y="5194299"/>
                  </a:lnTo>
                  <a:lnTo>
                    <a:pt x="4062626" y="5206999"/>
                  </a:lnTo>
                  <a:lnTo>
                    <a:pt x="3982013" y="5257799"/>
                  </a:lnTo>
                  <a:lnTo>
                    <a:pt x="3941145" y="5270499"/>
                  </a:lnTo>
                  <a:lnTo>
                    <a:pt x="3899912" y="5295899"/>
                  </a:lnTo>
                  <a:lnTo>
                    <a:pt x="3816376" y="5321299"/>
                  </a:lnTo>
                  <a:lnTo>
                    <a:pt x="3774086" y="5346699"/>
                  </a:lnTo>
                  <a:lnTo>
                    <a:pt x="3601605" y="5397499"/>
                  </a:lnTo>
                  <a:lnTo>
                    <a:pt x="3557687" y="5422899"/>
                  </a:lnTo>
                  <a:lnTo>
                    <a:pt x="3513464" y="5435599"/>
                  </a:lnTo>
                  <a:close/>
                </a:path>
                <a:path w="5539740" h="5524500">
                  <a:moveTo>
                    <a:pt x="3287996" y="5486399"/>
                  </a:moveTo>
                  <a:lnTo>
                    <a:pt x="2251511" y="5486399"/>
                  </a:lnTo>
                  <a:lnTo>
                    <a:pt x="2070566" y="5435599"/>
                  </a:lnTo>
                  <a:lnTo>
                    <a:pt x="3468941" y="5435599"/>
                  </a:lnTo>
                  <a:lnTo>
                    <a:pt x="3287996" y="5486399"/>
                  </a:lnTo>
                  <a:close/>
                </a:path>
                <a:path w="5539740" h="5524500">
                  <a:moveTo>
                    <a:pt x="3195902" y="5499099"/>
                  </a:moveTo>
                  <a:lnTo>
                    <a:pt x="2343605" y="5499099"/>
                  </a:lnTo>
                  <a:lnTo>
                    <a:pt x="2297429" y="5486399"/>
                  </a:lnTo>
                  <a:lnTo>
                    <a:pt x="3242078" y="5486399"/>
                  </a:lnTo>
                  <a:lnTo>
                    <a:pt x="3195902" y="5499099"/>
                  </a:lnTo>
                  <a:close/>
                </a:path>
                <a:path w="5539740" h="5524500">
                  <a:moveTo>
                    <a:pt x="3102798" y="5511799"/>
                  </a:moveTo>
                  <a:lnTo>
                    <a:pt x="2436709" y="5511799"/>
                  </a:lnTo>
                  <a:lnTo>
                    <a:pt x="2390034" y="5499099"/>
                  </a:lnTo>
                  <a:lnTo>
                    <a:pt x="3149473" y="5499099"/>
                  </a:lnTo>
                  <a:lnTo>
                    <a:pt x="3102798" y="5511799"/>
                  </a:lnTo>
                  <a:close/>
                </a:path>
                <a:path w="5539740" h="5524500">
                  <a:moveTo>
                    <a:pt x="3008738" y="5524499"/>
                  </a:moveTo>
                  <a:lnTo>
                    <a:pt x="2530768" y="5524499"/>
                  </a:lnTo>
                  <a:lnTo>
                    <a:pt x="2483622" y="5511799"/>
                  </a:lnTo>
                  <a:lnTo>
                    <a:pt x="3055885" y="5511799"/>
                  </a:lnTo>
                  <a:lnTo>
                    <a:pt x="3008738" y="5524499"/>
                  </a:lnTo>
                  <a:close/>
                </a:path>
              </a:pathLst>
            </a:custGeom>
            <a:solidFill>
              <a:srgbClr val="CDC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83427" y="2163593"/>
              <a:ext cx="0" cy="2804160"/>
            </a:xfrm>
            <a:custGeom>
              <a:avLst/>
              <a:gdLst/>
              <a:ahLst/>
              <a:cxnLst/>
              <a:rect l="l" t="t" r="r" b="b"/>
              <a:pathLst>
                <a:path h="2804160">
                  <a:moveTo>
                    <a:pt x="0" y="2803948"/>
                  </a:moveTo>
                  <a:lnTo>
                    <a:pt x="0" y="0"/>
                  </a:lnTo>
                </a:path>
              </a:pathLst>
            </a:custGeom>
            <a:ln w="68388">
              <a:solidFill>
                <a:srgbClr val="F1E7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715125" cy="10287000"/>
          </a:xfrm>
          <a:custGeom>
            <a:avLst/>
            <a:gdLst/>
            <a:ahLst/>
            <a:cxnLst/>
            <a:rect l="l" t="t" r="r" b="b"/>
            <a:pathLst>
              <a:path w="6715125" h="10287000">
                <a:moveTo>
                  <a:pt x="67151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715124" y="0"/>
                </a:lnTo>
                <a:lnTo>
                  <a:pt x="6715124" y="10286999"/>
                </a:lnTo>
                <a:close/>
              </a:path>
            </a:pathLst>
          </a:custGeom>
          <a:solidFill>
            <a:srgbClr val="B1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5006" y="4403947"/>
            <a:ext cx="4820920" cy="1463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660"/>
              </a:lnSpc>
              <a:spcBef>
                <a:spcPts val="95"/>
              </a:spcBef>
            </a:pPr>
            <a:r>
              <a:rPr sz="4750" spc="405" dirty="0">
                <a:solidFill>
                  <a:srgbClr val="3C3C3C"/>
                </a:solidFill>
                <a:latin typeface="Calibri"/>
                <a:cs typeface="Calibri"/>
              </a:rPr>
              <a:t>Mögliche</a:t>
            </a:r>
            <a:endParaRPr sz="4750">
              <a:latin typeface="Calibri"/>
              <a:cs typeface="Calibri"/>
            </a:endParaRPr>
          </a:p>
          <a:p>
            <a:pPr marL="12700">
              <a:lnSpc>
                <a:spcPts val="5660"/>
              </a:lnSpc>
            </a:pPr>
            <a:r>
              <a:rPr sz="4750" spc="515" dirty="0">
                <a:solidFill>
                  <a:srgbClr val="3C3C3C"/>
                </a:solidFill>
                <a:latin typeface="Calibri"/>
                <a:cs typeface="Calibri"/>
              </a:rPr>
              <a:t>Lösungsansätze</a:t>
            </a:r>
            <a:endParaRPr sz="4750">
              <a:latin typeface="Calibri"/>
              <a:cs typeface="Calibri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880736" y="1850389"/>
            <a:ext cx="8834120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 marR="5080" indent="-469265">
              <a:lnSpc>
                <a:spcPct val="116300"/>
              </a:lnSpc>
              <a:spcBef>
                <a:spcPts val="100"/>
              </a:spcBef>
              <a:tabLst>
                <a:tab pos="1591945" algn="l"/>
                <a:tab pos="2799080" algn="l"/>
                <a:tab pos="3280410" algn="l"/>
                <a:tab pos="3656329" algn="l"/>
                <a:tab pos="4570095" algn="l"/>
                <a:tab pos="5782945" algn="l"/>
                <a:tab pos="7840980" algn="l"/>
              </a:tabLst>
            </a:pPr>
            <a:r>
              <a:rPr sz="3600" spc="165" dirty="0"/>
              <a:t>1.</a:t>
            </a:r>
            <a:r>
              <a:rPr sz="3600" spc="-265" dirty="0"/>
              <a:t> </a:t>
            </a:r>
            <a:r>
              <a:rPr sz="3600" spc="235" dirty="0"/>
              <a:t>Wie</a:t>
            </a:r>
            <a:r>
              <a:rPr sz="3600" dirty="0"/>
              <a:t>	</a:t>
            </a:r>
            <a:r>
              <a:rPr sz="3600" spc="55" dirty="0"/>
              <a:t>habe</a:t>
            </a:r>
            <a:r>
              <a:rPr sz="3600" dirty="0"/>
              <a:t>	</a:t>
            </a:r>
            <a:r>
              <a:rPr sz="3600" spc="114" dirty="0"/>
              <a:t>ich</a:t>
            </a:r>
            <a:r>
              <a:rPr sz="3600" dirty="0"/>
              <a:t>	</a:t>
            </a:r>
            <a:r>
              <a:rPr sz="3600" spc="45" dirty="0"/>
              <a:t>vor</a:t>
            </a:r>
            <a:r>
              <a:rPr sz="3600" dirty="0"/>
              <a:t>	</a:t>
            </a:r>
            <a:r>
              <a:rPr sz="3600" spc="75" dirty="0"/>
              <a:t>zwei</a:t>
            </a:r>
            <a:r>
              <a:rPr sz="3600" dirty="0"/>
              <a:t>	</a:t>
            </a:r>
            <a:r>
              <a:rPr sz="3600" spc="240" dirty="0"/>
              <a:t>Wochen</a:t>
            </a:r>
            <a:r>
              <a:rPr sz="3600" dirty="0"/>
              <a:t>	</a:t>
            </a:r>
            <a:r>
              <a:rPr sz="3600" spc="70" dirty="0"/>
              <a:t>über </a:t>
            </a:r>
            <a:r>
              <a:rPr sz="3600" spc="195" dirty="0"/>
              <a:t>Gentechnik</a:t>
            </a:r>
            <a:r>
              <a:rPr sz="3600" dirty="0"/>
              <a:t>	</a:t>
            </a:r>
            <a:r>
              <a:rPr sz="3600" spc="110" dirty="0"/>
              <a:t>gedacht?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7880736" y="3126739"/>
            <a:ext cx="9112885" cy="513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059" marR="656590" indent="-467995">
              <a:lnSpc>
                <a:spcPct val="116300"/>
              </a:lnSpc>
              <a:spcBef>
                <a:spcPts val="100"/>
              </a:spcBef>
              <a:buAutoNum type="arabicPeriod" startAt="2"/>
              <a:tabLst>
                <a:tab pos="481330" algn="l"/>
                <a:tab pos="1528445" algn="l"/>
                <a:tab pos="1605915" algn="l"/>
                <a:tab pos="3111500" algn="l"/>
                <a:tab pos="3968750" algn="l"/>
                <a:tab pos="5372100" algn="l"/>
                <a:tab pos="5772150" algn="l"/>
                <a:tab pos="6795134" algn="l"/>
                <a:tab pos="7781290" algn="l"/>
              </a:tabLst>
            </a:pPr>
            <a:r>
              <a:rPr sz="3600" spc="85" dirty="0">
                <a:solidFill>
                  <a:srgbClr val="3C3C3C"/>
                </a:solidFill>
                <a:latin typeface="Palatino Linotype"/>
                <a:cs typeface="Palatino Linotype"/>
              </a:rPr>
              <a:t>Was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	</a:t>
            </a:r>
            <a:r>
              <a:rPr sz="3600" spc="80" dirty="0">
                <a:solidFill>
                  <a:srgbClr val="3C3C3C"/>
                </a:solidFill>
                <a:latin typeface="Palatino Linotype"/>
                <a:cs typeface="Palatino Linotype"/>
              </a:rPr>
              <a:t>denke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114" dirty="0">
                <a:solidFill>
                  <a:srgbClr val="3C3C3C"/>
                </a:solidFill>
                <a:latin typeface="Palatino Linotype"/>
                <a:cs typeface="Palatino Linotype"/>
              </a:rPr>
              <a:t>ich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95" dirty="0">
                <a:solidFill>
                  <a:srgbClr val="3C3C3C"/>
                </a:solidFill>
                <a:latin typeface="Palatino Linotype"/>
                <a:cs typeface="Palatino Linotype"/>
              </a:rPr>
              <a:t>heute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345" dirty="0">
                <a:solidFill>
                  <a:srgbClr val="3C3C3C"/>
                </a:solidFill>
                <a:latin typeface="Palatino Linotype"/>
                <a:cs typeface="Palatino Linotype"/>
              </a:rPr>
              <a:t>-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-25" dirty="0">
                <a:solidFill>
                  <a:srgbClr val="3C3C3C"/>
                </a:solidFill>
                <a:latin typeface="Palatino Linotype"/>
                <a:cs typeface="Palatino Linotype"/>
              </a:rPr>
              <a:t>und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-25" dirty="0">
                <a:solidFill>
                  <a:srgbClr val="3C3C3C"/>
                </a:solidFill>
                <a:latin typeface="Palatino Linotype"/>
                <a:cs typeface="Palatino Linotype"/>
              </a:rPr>
              <a:t>was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-25" dirty="0">
                <a:solidFill>
                  <a:srgbClr val="3C3C3C"/>
                </a:solidFill>
                <a:latin typeface="Palatino Linotype"/>
                <a:cs typeface="Palatino Linotype"/>
              </a:rPr>
              <a:t>hat 	</a:t>
            </a:r>
            <a:r>
              <a:rPr sz="3600" spc="75" dirty="0">
                <a:solidFill>
                  <a:srgbClr val="3C3C3C"/>
                </a:solidFill>
                <a:latin typeface="Palatino Linotype"/>
                <a:cs typeface="Palatino Linotype"/>
              </a:rPr>
              <a:t>sich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95" dirty="0">
                <a:solidFill>
                  <a:srgbClr val="3C3C3C"/>
                </a:solidFill>
                <a:latin typeface="Palatino Linotype"/>
                <a:cs typeface="Palatino Linotype"/>
              </a:rPr>
              <a:t>verändert?</a:t>
            </a:r>
            <a:endParaRPr sz="3600">
              <a:latin typeface="Palatino Linotype"/>
              <a:cs typeface="Palatino Linotype"/>
            </a:endParaRPr>
          </a:p>
          <a:p>
            <a:pPr marL="480059" marR="2502535" indent="-467995">
              <a:lnSpc>
                <a:spcPct val="116300"/>
              </a:lnSpc>
              <a:buAutoNum type="arabicPeriod" startAt="2"/>
              <a:tabLst>
                <a:tab pos="481330" algn="l"/>
                <a:tab pos="2356485" algn="l"/>
                <a:tab pos="3917315" algn="l"/>
                <a:tab pos="5356225" algn="l"/>
                <a:tab pos="5457825" algn="l"/>
              </a:tabLst>
            </a:pPr>
            <a:r>
              <a:rPr sz="3600" spc="210" dirty="0">
                <a:solidFill>
                  <a:srgbClr val="3C3C3C"/>
                </a:solidFill>
                <a:latin typeface="Palatino Linotype"/>
                <a:cs typeface="Palatino Linotype"/>
              </a:rPr>
              <a:t>Welche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140" dirty="0">
                <a:solidFill>
                  <a:srgbClr val="3C3C3C"/>
                </a:solidFill>
                <a:latin typeface="Palatino Linotype"/>
                <a:cs typeface="Palatino Linotype"/>
              </a:rPr>
              <a:t>Erfahrungen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60" dirty="0">
                <a:solidFill>
                  <a:srgbClr val="3C3C3C"/>
                </a:solidFill>
                <a:latin typeface="Palatino Linotype"/>
                <a:cs typeface="Palatino Linotype"/>
              </a:rPr>
              <a:t>oder 	</a:t>
            </a:r>
            <a:r>
              <a:rPr sz="3600" spc="170" dirty="0">
                <a:solidFill>
                  <a:srgbClr val="3C3C3C"/>
                </a:solidFill>
                <a:latin typeface="Palatino Linotype"/>
                <a:cs typeface="Palatino Linotype"/>
              </a:rPr>
              <a:t>Informationen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75" dirty="0">
                <a:solidFill>
                  <a:srgbClr val="3C3C3C"/>
                </a:solidFill>
                <a:latin typeface="Palatino Linotype"/>
                <a:cs typeface="Palatino Linotype"/>
              </a:rPr>
              <a:t>waren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	</a:t>
            </a:r>
            <a:r>
              <a:rPr sz="3600" spc="-10" dirty="0">
                <a:solidFill>
                  <a:srgbClr val="3C3C3C"/>
                </a:solidFill>
                <a:latin typeface="Palatino Linotype"/>
                <a:cs typeface="Palatino Linotype"/>
              </a:rPr>
              <a:t>dafür 	</a:t>
            </a:r>
            <a:r>
              <a:rPr sz="3600" spc="100" dirty="0">
                <a:solidFill>
                  <a:srgbClr val="3C3C3C"/>
                </a:solidFill>
                <a:latin typeface="Palatino Linotype"/>
                <a:cs typeface="Palatino Linotype"/>
              </a:rPr>
              <a:t>ausschlaggebend?</a:t>
            </a:r>
            <a:endParaRPr sz="3600">
              <a:latin typeface="Palatino Linotype"/>
              <a:cs typeface="Palatino Linotype"/>
            </a:endParaRPr>
          </a:p>
          <a:p>
            <a:pPr marL="480695" indent="-467995">
              <a:lnSpc>
                <a:spcPct val="100000"/>
              </a:lnSpc>
              <a:spcBef>
                <a:spcPts val="705"/>
              </a:spcBef>
              <a:buAutoNum type="arabicPeriod" startAt="2"/>
              <a:tabLst>
                <a:tab pos="480695" algn="l"/>
                <a:tab pos="2356485" algn="l"/>
                <a:tab pos="4083685" algn="l"/>
                <a:tab pos="5173980" algn="l"/>
                <a:tab pos="5999480" algn="l"/>
              </a:tabLst>
            </a:pPr>
            <a:r>
              <a:rPr sz="3600" spc="210" dirty="0">
                <a:solidFill>
                  <a:srgbClr val="3C3C3C"/>
                </a:solidFill>
                <a:latin typeface="Palatino Linotype"/>
                <a:cs typeface="Palatino Linotype"/>
              </a:rPr>
              <a:t>Welche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145" dirty="0">
                <a:solidFill>
                  <a:srgbClr val="3C3C3C"/>
                </a:solidFill>
                <a:latin typeface="Palatino Linotype"/>
                <a:cs typeface="Palatino Linotype"/>
              </a:rPr>
              <a:t>Fragen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-20" dirty="0">
                <a:solidFill>
                  <a:srgbClr val="3C3C3C"/>
                </a:solidFill>
                <a:latin typeface="Palatino Linotype"/>
                <a:cs typeface="Palatino Linotype"/>
              </a:rPr>
              <a:t>sind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-25" dirty="0">
                <a:solidFill>
                  <a:srgbClr val="3C3C3C"/>
                </a:solidFill>
                <a:latin typeface="Palatino Linotype"/>
                <a:cs typeface="Palatino Linotype"/>
              </a:rPr>
              <a:t>für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120" dirty="0">
                <a:solidFill>
                  <a:srgbClr val="3C3C3C"/>
                </a:solidFill>
                <a:latin typeface="Palatino Linotype"/>
                <a:cs typeface="Palatino Linotype"/>
              </a:rPr>
              <a:t>mich</a:t>
            </a:r>
            <a:endParaRPr sz="3600">
              <a:latin typeface="Palatino Linotype"/>
              <a:cs typeface="Palatino Linotype"/>
            </a:endParaRPr>
          </a:p>
          <a:p>
            <a:pPr marL="481330" marR="5080">
              <a:lnSpc>
                <a:spcPct val="116300"/>
              </a:lnSpc>
              <a:tabLst>
                <a:tab pos="1683385" algn="l"/>
                <a:tab pos="4020820" algn="l"/>
                <a:tab pos="5043805" algn="l"/>
                <a:tab pos="5890260" algn="l"/>
                <a:tab pos="7157720" algn="l"/>
                <a:tab pos="8014970" algn="l"/>
              </a:tabLst>
            </a:pPr>
            <a:r>
              <a:rPr sz="3600" spc="175" dirty="0">
                <a:solidFill>
                  <a:srgbClr val="3C3C3C"/>
                </a:solidFill>
                <a:latin typeface="Palatino Linotype"/>
                <a:cs typeface="Palatino Linotype"/>
              </a:rPr>
              <a:t>offengeblieben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-25" dirty="0">
                <a:solidFill>
                  <a:srgbClr val="3C3C3C"/>
                </a:solidFill>
                <a:latin typeface="Palatino Linotype"/>
                <a:cs typeface="Palatino Linotype"/>
              </a:rPr>
              <a:t>und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45" dirty="0">
                <a:solidFill>
                  <a:srgbClr val="3C3C3C"/>
                </a:solidFill>
                <a:latin typeface="Palatino Linotype"/>
                <a:cs typeface="Palatino Linotype"/>
              </a:rPr>
              <a:t>wo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75" dirty="0">
                <a:solidFill>
                  <a:srgbClr val="3C3C3C"/>
                </a:solidFill>
                <a:latin typeface="Palatino Linotype"/>
                <a:cs typeface="Palatino Linotype"/>
              </a:rPr>
              <a:t>kann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114" dirty="0">
                <a:solidFill>
                  <a:srgbClr val="3C3C3C"/>
                </a:solidFill>
                <a:latin typeface="Palatino Linotype"/>
                <a:cs typeface="Palatino Linotype"/>
              </a:rPr>
              <a:t>ich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120" dirty="0">
                <a:solidFill>
                  <a:srgbClr val="3C3C3C"/>
                </a:solidFill>
                <a:latin typeface="Palatino Linotype"/>
                <a:cs typeface="Palatino Linotype"/>
              </a:rPr>
              <a:t>mich </a:t>
            </a:r>
            <a:r>
              <a:rPr sz="3600" spc="-20" dirty="0">
                <a:solidFill>
                  <a:srgbClr val="3C3C3C"/>
                </a:solidFill>
                <a:latin typeface="Palatino Linotype"/>
                <a:cs typeface="Palatino Linotype"/>
              </a:rPr>
              <a:t>dazu</a:t>
            </a:r>
            <a:r>
              <a:rPr sz="3600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3600" spc="150" dirty="0">
                <a:solidFill>
                  <a:srgbClr val="3C3C3C"/>
                </a:solidFill>
                <a:latin typeface="Palatino Linotype"/>
                <a:cs typeface="Palatino Linotype"/>
              </a:rPr>
              <a:t>informieren?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58100" cy="10287000"/>
          </a:xfrm>
          <a:custGeom>
            <a:avLst/>
            <a:gdLst/>
            <a:ahLst/>
            <a:cxnLst/>
            <a:rect l="l" t="t" r="r" b="b"/>
            <a:pathLst>
              <a:path w="7658100" h="10287000">
                <a:moveTo>
                  <a:pt x="76580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658099" y="0"/>
                </a:lnTo>
                <a:lnTo>
                  <a:pt x="7658099" y="10286999"/>
                </a:lnTo>
                <a:close/>
              </a:path>
            </a:pathLst>
          </a:custGeom>
          <a:solidFill>
            <a:srgbClr val="CCC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6000" y="4861194"/>
            <a:ext cx="5442585" cy="737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650" spc="-190" dirty="0">
                <a:solidFill>
                  <a:srgbClr val="3C3C3C"/>
                </a:solidFill>
                <a:latin typeface="Palatino Linotype"/>
                <a:cs typeface="Palatino Linotype"/>
              </a:rPr>
              <a:t>Letter</a:t>
            </a:r>
            <a:r>
              <a:rPr sz="4650" spc="-14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50" dirty="0">
                <a:solidFill>
                  <a:srgbClr val="3C3C3C"/>
                </a:solidFill>
                <a:latin typeface="Palatino Linotype"/>
                <a:cs typeface="Palatino Linotype"/>
              </a:rPr>
              <a:t>to</a:t>
            </a:r>
            <a:r>
              <a:rPr sz="4650" spc="-15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215" dirty="0">
                <a:solidFill>
                  <a:srgbClr val="3C3C3C"/>
                </a:solidFill>
                <a:latin typeface="Palatino Linotype"/>
                <a:cs typeface="Palatino Linotype"/>
              </a:rPr>
              <a:t>my</a:t>
            </a:r>
            <a:r>
              <a:rPr sz="4650" spc="-14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260" dirty="0">
                <a:solidFill>
                  <a:srgbClr val="3C3C3C"/>
                </a:solidFill>
                <a:latin typeface="Palatino Linotype"/>
                <a:cs typeface="Palatino Linotype"/>
              </a:rPr>
              <a:t>future</a:t>
            </a:r>
            <a:r>
              <a:rPr sz="4650" spc="-14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320" dirty="0">
                <a:solidFill>
                  <a:srgbClr val="3C3C3C"/>
                </a:solidFill>
                <a:latin typeface="Palatino Linotype"/>
                <a:cs typeface="Palatino Linotype"/>
              </a:rPr>
              <a:t>self</a:t>
            </a:r>
            <a:endParaRPr sz="4650">
              <a:latin typeface="Palatino Linotype"/>
              <a:cs typeface="Palatino Linotype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801040" y="1659981"/>
            <a:ext cx="6231890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  <a:tabLst>
                <a:tab pos="780415" algn="l"/>
                <a:tab pos="1764664" algn="l"/>
                <a:tab pos="2056764" algn="l"/>
                <a:tab pos="2404110" algn="l"/>
                <a:tab pos="3060065" algn="l"/>
                <a:tab pos="3957320" algn="l"/>
                <a:tab pos="5445125" algn="l"/>
              </a:tabLst>
            </a:pPr>
            <a:r>
              <a:rPr sz="2750" spc="150" dirty="0">
                <a:latin typeface="Calibri"/>
                <a:cs typeface="Calibri"/>
              </a:rPr>
              <a:t>Wie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45" dirty="0">
                <a:latin typeface="Calibri"/>
                <a:cs typeface="Calibri"/>
              </a:rPr>
              <a:t>habe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10" dirty="0">
                <a:latin typeface="Calibri"/>
                <a:cs typeface="Calibri"/>
              </a:rPr>
              <a:t>ich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120" dirty="0">
                <a:latin typeface="Calibri"/>
                <a:cs typeface="Calibri"/>
              </a:rPr>
              <a:t>vor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10" dirty="0">
                <a:latin typeface="Calibri"/>
                <a:cs typeface="Calibri"/>
              </a:rPr>
              <a:t>zwei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04" dirty="0">
                <a:latin typeface="Calibri"/>
                <a:cs typeface="Calibri"/>
              </a:rPr>
              <a:t>Wochen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185" dirty="0">
                <a:latin typeface="Calibri"/>
                <a:cs typeface="Calibri"/>
              </a:rPr>
              <a:t>über </a:t>
            </a:r>
            <a:r>
              <a:rPr sz="2750" spc="204" dirty="0">
                <a:latin typeface="Calibri"/>
                <a:cs typeface="Calibri"/>
              </a:rPr>
              <a:t>Gentechnik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60" dirty="0">
                <a:latin typeface="Calibri"/>
                <a:cs typeface="Calibri"/>
              </a:rPr>
              <a:t>gedacht?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06453" y="1954816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38124" y="476249"/>
                </a:moveTo>
                <a:lnTo>
                  <a:pt x="190135" y="471412"/>
                </a:lnTo>
                <a:lnTo>
                  <a:pt x="145437" y="457538"/>
                </a:lnTo>
                <a:lnTo>
                  <a:pt x="104988" y="435584"/>
                </a:lnTo>
                <a:lnTo>
                  <a:pt x="69746" y="406508"/>
                </a:lnTo>
                <a:lnTo>
                  <a:pt x="40669" y="371267"/>
                </a:lnTo>
                <a:lnTo>
                  <a:pt x="18713" y="330818"/>
                </a:lnTo>
                <a:lnTo>
                  <a:pt x="4838" y="286118"/>
                </a:lnTo>
                <a:lnTo>
                  <a:pt x="0" y="238124"/>
                </a:lnTo>
                <a:lnTo>
                  <a:pt x="4838" y="190135"/>
                </a:lnTo>
                <a:lnTo>
                  <a:pt x="18713" y="145437"/>
                </a:lnTo>
                <a:lnTo>
                  <a:pt x="40669" y="104988"/>
                </a:lnTo>
                <a:lnTo>
                  <a:pt x="69746" y="69746"/>
                </a:lnTo>
                <a:lnTo>
                  <a:pt x="104988" y="40669"/>
                </a:lnTo>
                <a:lnTo>
                  <a:pt x="145437" y="18713"/>
                </a:lnTo>
                <a:lnTo>
                  <a:pt x="190135" y="4838"/>
                </a:lnTo>
                <a:lnTo>
                  <a:pt x="238124" y="0"/>
                </a:lnTo>
                <a:lnTo>
                  <a:pt x="286114" y="4838"/>
                </a:lnTo>
                <a:lnTo>
                  <a:pt x="330812" y="18713"/>
                </a:lnTo>
                <a:lnTo>
                  <a:pt x="371261" y="40669"/>
                </a:lnTo>
                <a:lnTo>
                  <a:pt x="406503" y="69746"/>
                </a:lnTo>
                <a:lnTo>
                  <a:pt x="435580" y="104988"/>
                </a:lnTo>
                <a:lnTo>
                  <a:pt x="457536" y="145437"/>
                </a:lnTo>
                <a:lnTo>
                  <a:pt x="458316" y="147951"/>
                </a:lnTo>
                <a:lnTo>
                  <a:pt x="357655" y="147951"/>
                </a:lnTo>
                <a:lnTo>
                  <a:pt x="283462" y="221952"/>
                </a:lnTo>
                <a:lnTo>
                  <a:pt x="141763" y="221952"/>
                </a:lnTo>
                <a:lnTo>
                  <a:pt x="139441" y="222828"/>
                </a:lnTo>
                <a:lnTo>
                  <a:pt x="137695" y="224610"/>
                </a:lnTo>
                <a:lnTo>
                  <a:pt x="111961" y="247810"/>
                </a:lnTo>
                <a:lnTo>
                  <a:pt x="110229" y="249540"/>
                </a:lnTo>
                <a:lnTo>
                  <a:pt x="109317" y="251753"/>
                </a:lnTo>
                <a:lnTo>
                  <a:pt x="109317" y="256370"/>
                </a:lnTo>
                <a:lnTo>
                  <a:pt x="110230" y="258795"/>
                </a:lnTo>
                <a:lnTo>
                  <a:pt x="111961" y="260519"/>
                </a:lnTo>
                <a:lnTo>
                  <a:pt x="170688" y="322285"/>
                </a:lnTo>
                <a:lnTo>
                  <a:pt x="174151" y="325821"/>
                </a:lnTo>
                <a:lnTo>
                  <a:pt x="212025" y="364038"/>
                </a:lnTo>
                <a:lnTo>
                  <a:pt x="439504" y="364038"/>
                </a:lnTo>
                <a:lnTo>
                  <a:pt x="435580" y="371267"/>
                </a:lnTo>
                <a:lnTo>
                  <a:pt x="406503" y="406508"/>
                </a:lnTo>
                <a:lnTo>
                  <a:pt x="371261" y="435584"/>
                </a:lnTo>
                <a:lnTo>
                  <a:pt x="330812" y="457538"/>
                </a:lnTo>
                <a:lnTo>
                  <a:pt x="286114" y="471412"/>
                </a:lnTo>
                <a:lnTo>
                  <a:pt x="238124" y="476249"/>
                </a:lnTo>
                <a:close/>
              </a:path>
              <a:path w="476250" h="476250">
                <a:moveTo>
                  <a:pt x="439504" y="364038"/>
                </a:moveTo>
                <a:lnTo>
                  <a:pt x="217708" y="364038"/>
                </a:lnTo>
                <a:lnTo>
                  <a:pt x="395492" y="186211"/>
                </a:lnTo>
                <a:lnTo>
                  <a:pt x="395492" y="180463"/>
                </a:lnTo>
                <a:lnTo>
                  <a:pt x="363294" y="147951"/>
                </a:lnTo>
                <a:lnTo>
                  <a:pt x="458316" y="147951"/>
                </a:lnTo>
                <a:lnTo>
                  <a:pt x="471286" y="189732"/>
                </a:lnTo>
                <a:lnTo>
                  <a:pt x="471411" y="190135"/>
                </a:lnTo>
                <a:lnTo>
                  <a:pt x="476249" y="238124"/>
                </a:lnTo>
                <a:lnTo>
                  <a:pt x="471411" y="286118"/>
                </a:lnTo>
                <a:lnTo>
                  <a:pt x="457536" y="330818"/>
                </a:lnTo>
                <a:lnTo>
                  <a:pt x="439504" y="364038"/>
                </a:lnTo>
                <a:close/>
              </a:path>
              <a:path w="476250" h="476250">
                <a:moveTo>
                  <a:pt x="217722" y="287575"/>
                </a:moveTo>
                <a:lnTo>
                  <a:pt x="212047" y="287575"/>
                </a:lnTo>
                <a:lnTo>
                  <a:pt x="150316" y="224610"/>
                </a:lnTo>
                <a:lnTo>
                  <a:pt x="148494" y="222828"/>
                </a:lnTo>
                <a:lnTo>
                  <a:pt x="146273" y="221952"/>
                </a:lnTo>
                <a:lnTo>
                  <a:pt x="283462" y="221952"/>
                </a:lnTo>
                <a:lnTo>
                  <a:pt x="221214" y="284040"/>
                </a:lnTo>
                <a:lnTo>
                  <a:pt x="217722" y="287575"/>
                </a:lnTo>
                <a:close/>
              </a:path>
            </a:pathLst>
          </a:custGeom>
          <a:solidFill>
            <a:srgbClr val="B1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01040" y="3475366"/>
            <a:ext cx="6946265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  <a:tabLst>
                <a:tab pos="861694" algn="l"/>
                <a:tab pos="2015489" algn="l"/>
                <a:tab pos="2655570" algn="l"/>
                <a:tab pos="3743325" algn="l"/>
                <a:tab pos="3997325" algn="l"/>
                <a:tab pos="4761865" algn="l"/>
                <a:tab pos="5565140" algn="l"/>
                <a:tab pos="6236335" algn="l"/>
              </a:tabLst>
            </a:pPr>
            <a:r>
              <a:rPr sz="2750" spc="235" dirty="0">
                <a:solidFill>
                  <a:srgbClr val="3C3C3C"/>
                </a:solidFill>
                <a:latin typeface="Calibri"/>
                <a:cs typeface="Calibri"/>
              </a:rPr>
              <a:t>Was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10" dirty="0">
                <a:solidFill>
                  <a:srgbClr val="3C3C3C"/>
                </a:solidFill>
                <a:latin typeface="Calibri"/>
                <a:cs typeface="Calibri"/>
              </a:rPr>
              <a:t>denke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10" dirty="0">
                <a:solidFill>
                  <a:srgbClr val="3C3C3C"/>
                </a:solidFill>
                <a:latin typeface="Calibri"/>
                <a:cs typeface="Calibri"/>
              </a:rPr>
              <a:t>ich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70" dirty="0">
                <a:solidFill>
                  <a:srgbClr val="3C3C3C"/>
                </a:solidFill>
                <a:latin typeface="Calibri"/>
                <a:cs typeface="Calibri"/>
              </a:rPr>
              <a:t>heute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50" dirty="0">
                <a:solidFill>
                  <a:srgbClr val="3C3C3C"/>
                </a:solidFill>
                <a:latin typeface="Calibri"/>
                <a:cs typeface="Calibri"/>
              </a:rPr>
              <a:t>-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70" dirty="0">
                <a:solidFill>
                  <a:srgbClr val="3C3C3C"/>
                </a:solidFill>
                <a:latin typeface="Calibri"/>
                <a:cs typeface="Calibri"/>
              </a:rPr>
              <a:t>und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75" dirty="0">
                <a:solidFill>
                  <a:srgbClr val="3C3C3C"/>
                </a:solidFill>
                <a:latin typeface="Calibri"/>
                <a:cs typeface="Calibri"/>
              </a:rPr>
              <a:t>was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45" dirty="0">
                <a:solidFill>
                  <a:srgbClr val="3C3C3C"/>
                </a:solidFill>
                <a:latin typeface="Calibri"/>
                <a:cs typeface="Calibri"/>
              </a:rPr>
              <a:t>hat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65" dirty="0">
                <a:solidFill>
                  <a:srgbClr val="3C3C3C"/>
                </a:solidFill>
                <a:latin typeface="Calibri"/>
                <a:cs typeface="Calibri"/>
              </a:rPr>
              <a:t>sich </a:t>
            </a:r>
            <a:r>
              <a:rPr sz="2750" spc="215" dirty="0">
                <a:solidFill>
                  <a:srgbClr val="3C3C3C"/>
                </a:solidFill>
                <a:latin typeface="Calibri"/>
                <a:cs typeface="Calibri"/>
              </a:rPr>
              <a:t>verändert?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06453" y="3770201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38124" y="476249"/>
                </a:moveTo>
                <a:lnTo>
                  <a:pt x="190135" y="471412"/>
                </a:lnTo>
                <a:lnTo>
                  <a:pt x="145437" y="457538"/>
                </a:lnTo>
                <a:lnTo>
                  <a:pt x="104988" y="435584"/>
                </a:lnTo>
                <a:lnTo>
                  <a:pt x="69746" y="406508"/>
                </a:lnTo>
                <a:lnTo>
                  <a:pt x="40669" y="371267"/>
                </a:lnTo>
                <a:lnTo>
                  <a:pt x="18713" y="330818"/>
                </a:lnTo>
                <a:lnTo>
                  <a:pt x="4838" y="286118"/>
                </a:lnTo>
                <a:lnTo>
                  <a:pt x="0" y="238124"/>
                </a:lnTo>
                <a:lnTo>
                  <a:pt x="4838" y="190135"/>
                </a:lnTo>
                <a:lnTo>
                  <a:pt x="18713" y="145437"/>
                </a:lnTo>
                <a:lnTo>
                  <a:pt x="40669" y="104988"/>
                </a:lnTo>
                <a:lnTo>
                  <a:pt x="69746" y="69746"/>
                </a:lnTo>
                <a:lnTo>
                  <a:pt x="104988" y="40669"/>
                </a:lnTo>
                <a:lnTo>
                  <a:pt x="145437" y="18713"/>
                </a:lnTo>
                <a:lnTo>
                  <a:pt x="190135" y="4838"/>
                </a:lnTo>
                <a:lnTo>
                  <a:pt x="238124" y="0"/>
                </a:lnTo>
                <a:lnTo>
                  <a:pt x="286114" y="4838"/>
                </a:lnTo>
                <a:lnTo>
                  <a:pt x="330812" y="18713"/>
                </a:lnTo>
                <a:lnTo>
                  <a:pt x="371261" y="40669"/>
                </a:lnTo>
                <a:lnTo>
                  <a:pt x="406503" y="69746"/>
                </a:lnTo>
                <a:lnTo>
                  <a:pt x="435580" y="104988"/>
                </a:lnTo>
                <a:lnTo>
                  <a:pt x="457536" y="145437"/>
                </a:lnTo>
                <a:lnTo>
                  <a:pt x="458316" y="147951"/>
                </a:lnTo>
                <a:lnTo>
                  <a:pt x="357655" y="147951"/>
                </a:lnTo>
                <a:lnTo>
                  <a:pt x="283462" y="221952"/>
                </a:lnTo>
                <a:lnTo>
                  <a:pt x="141763" y="221952"/>
                </a:lnTo>
                <a:lnTo>
                  <a:pt x="139441" y="222828"/>
                </a:lnTo>
                <a:lnTo>
                  <a:pt x="137695" y="224610"/>
                </a:lnTo>
                <a:lnTo>
                  <a:pt x="111961" y="247810"/>
                </a:lnTo>
                <a:lnTo>
                  <a:pt x="110229" y="249540"/>
                </a:lnTo>
                <a:lnTo>
                  <a:pt x="109317" y="251753"/>
                </a:lnTo>
                <a:lnTo>
                  <a:pt x="109317" y="256370"/>
                </a:lnTo>
                <a:lnTo>
                  <a:pt x="110230" y="258795"/>
                </a:lnTo>
                <a:lnTo>
                  <a:pt x="111961" y="260519"/>
                </a:lnTo>
                <a:lnTo>
                  <a:pt x="170688" y="322285"/>
                </a:lnTo>
                <a:lnTo>
                  <a:pt x="174151" y="325821"/>
                </a:lnTo>
                <a:lnTo>
                  <a:pt x="212025" y="364038"/>
                </a:lnTo>
                <a:lnTo>
                  <a:pt x="439504" y="364038"/>
                </a:lnTo>
                <a:lnTo>
                  <a:pt x="435580" y="371267"/>
                </a:lnTo>
                <a:lnTo>
                  <a:pt x="406503" y="406508"/>
                </a:lnTo>
                <a:lnTo>
                  <a:pt x="371261" y="435584"/>
                </a:lnTo>
                <a:lnTo>
                  <a:pt x="330812" y="457538"/>
                </a:lnTo>
                <a:lnTo>
                  <a:pt x="286114" y="471412"/>
                </a:lnTo>
                <a:lnTo>
                  <a:pt x="238124" y="476249"/>
                </a:lnTo>
                <a:close/>
              </a:path>
              <a:path w="476250" h="476250">
                <a:moveTo>
                  <a:pt x="439504" y="364038"/>
                </a:moveTo>
                <a:lnTo>
                  <a:pt x="217708" y="364038"/>
                </a:lnTo>
                <a:lnTo>
                  <a:pt x="395492" y="186211"/>
                </a:lnTo>
                <a:lnTo>
                  <a:pt x="395492" y="180463"/>
                </a:lnTo>
                <a:lnTo>
                  <a:pt x="363294" y="147951"/>
                </a:lnTo>
                <a:lnTo>
                  <a:pt x="458316" y="147951"/>
                </a:lnTo>
                <a:lnTo>
                  <a:pt x="471286" y="189732"/>
                </a:lnTo>
                <a:lnTo>
                  <a:pt x="471411" y="190135"/>
                </a:lnTo>
                <a:lnTo>
                  <a:pt x="476249" y="238124"/>
                </a:lnTo>
                <a:lnTo>
                  <a:pt x="471411" y="286118"/>
                </a:lnTo>
                <a:lnTo>
                  <a:pt x="457536" y="330818"/>
                </a:lnTo>
                <a:lnTo>
                  <a:pt x="439504" y="364038"/>
                </a:lnTo>
                <a:close/>
              </a:path>
              <a:path w="476250" h="476250">
                <a:moveTo>
                  <a:pt x="217722" y="287575"/>
                </a:moveTo>
                <a:lnTo>
                  <a:pt x="212047" y="287575"/>
                </a:lnTo>
                <a:lnTo>
                  <a:pt x="150316" y="224610"/>
                </a:lnTo>
                <a:lnTo>
                  <a:pt x="148494" y="222828"/>
                </a:lnTo>
                <a:lnTo>
                  <a:pt x="146273" y="221952"/>
                </a:lnTo>
                <a:lnTo>
                  <a:pt x="283462" y="221952"/>
                </a:lnTo>
                <a:lnTo>
                  <a:pt x="221214" y="284040"/>
                </a:lnTo>
                <a:lnTo>
                  <a:pt x="217722" y="287575"/>
                </a:lnTo>
                <a:close/>
              </a:path>
            </a:pathLst>
          </a:custGeom>
          <a:solidFill>
            <a:srgbClr val="B1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01040" y="5290750"/>
            <a:ext cx="7002145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  <a:tabLst>
                <a:tab pos="1200150" algn="l"/>
                <a:tab pos="1381125" algn="l"/>
                <a:tab pos="2245360" algn="l"/>
                <a:tab pos="3638550" algn="l"/>
                <a:tab pos="4544060" algn="l"/>
              </a:tabLst>
            </a:pPr>
            <a:r>
              <a:rPr sz="2750" spc="200" dirty="0">
                <a:solidFill>
                  <a:srgbClr val="3C3C3C"/>
                </a:solidFill>
                <a:latin typeface="Calibri"/>
                <a:cs typeface="Calibri"/>
              </a:rPr>
              <a:t>Welche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40" dirty="0">
                <a:solidFill>
                  <a:srgbClr val="3C3C3C"/>
                </a:solidFill>
                <a:latin typeface="Calibri"/>
                <a:cs typeface="Calibri"/>
              </a:rPr>
              <a:t>Erfahrungen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80" dirty="0">
                <a:solidFill>
                  <a:srgbClr val="3C3C3C"/>
                </a:solidFill>
                <a:latin typeface="Calibri"/>
                <a:cs typeface="Calibri"/>
              </a:rPr>
              <a:t>oder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20" dirty="0">
                <a:solidFill>
                  <a:srgbClr val="3C3C3C"/>
                </a:solidFill>
                <a:latin typeface="Calibri"/>
                <a:cs typeface="Calibri"/>
              </a:rPr>
              <a:t>Informationen </a:t>
            </a:r>
            <a:r>
              <a:rPr sz="2750" spc="229" dirty="0">
                <a:solidFill>
                  <a:srgbClr val="3C3C3C"/>
                </a:solidFill>
                <a:latin typeface="Calibri"/>
                <a:cs typeface="Calibri"/>
              </a:rPr>
              <a:t>waren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10" dirty="0">
                <a:solidFill>
                  <a:srgbClr val="3C3C3C"/>
                </a:solidFill>
                <a:latin typeface="Calibri"/>
                <a:cs typeface="Calibri"/>
              </a:rPr>
              <a:t>dafür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310" dirty="0">
                <a:solidFill>
                  <a:srgbClr val="3C3C3C"/>
                </a:solidFill>
                <a:latin typeface="Calibri"/>
                <a:cs typeface="Calibri"/>
              </a:rPr>
              <a:t>ausschlaggebend?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06453" y="5585585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38124" y="476249"/>
                </a:moveTo>
                <a:lnTo>
                  <a:pt x="190135" y="471412"/>
                </a:lnTo>
                <a:lnTo>
                  <a:pt x="145437" y="457538"/>
                </a:lnTo>
                <a:lnTo>
                  <a:pt x="104988" y="435584"/>
                </a:lnTo>
                <a:lnTo>
                  <a:pt x="69746" y="406508"/>
                </a:lnTo>
                <a:lnTo>
                  <a:pt x="40669" y="371267"/>
                </a:lnTo>
                <a:lnTo>
                  <a:pt x="18713" y="330818"/>
                </a:lnTo>
                <a:lnTo>
                  <a:pt x="4838" y="286118"/>
                </a:lnTo>
                <a:lnTo>
                  <a:pt x="0" y="238124"/>
                </a:lnTo>
                <a:lnTo>
                  <a:pt x="4838" y="190135"/>
                </a:lnTo>
                <a:lnTo>
                  <a:pt x="18713" y="145437"/>
                </a:lnTo>
                <a:lnTo>
                  <a:pt x="40669" y="104988"/>
                </a:lnTo>
                <a:lnTo>
                  <a:pt x="69746" y="69746"/>
                </a:lnTo>
                <a:lnTo>
                  <a:pt x="104988" y="40669"/>
                </a:lnTo>
                <a:lnTo>
                  <a:pt x="145437" y="18713"/>
                </a:lnTo>
                <a:lnTo>
                  <a:pt x="190135" y="4838"/>
                </a:lnTo>
                <a:lnTo>
                  <a:pt x="238124" y="0"/>
                </a:lnTo>
                <a:lnTo>
                  <a:pt x="286114" y="4838"/>
                </a:lnTo>
                <a:lnTo>
                  <a:pt x="330812" y="18713"/>
                </a:lnTo>
                <a:lnTo>
                  <a:pt x="371261" y="40669"/>
                </a:lnTo>
                <a:lnTo>
                  <a:pt x="406503" y="69746"/>
                </a:lnTo>
                <a:lnTo>
                  <a:pt x="435580" y="104988"/>
                </a:lnTo>
                <a:lnTo>
                  <a:pt x="457536" y="145437"/>
                </a:lnTo>
                <a:lnTo>
                  <a:pt x="458316" y="147951"/>
                </a:lnTo>
                <a:lnTo>
                  <a:pt x="357655" y="147951"/>
                </a:lnTo>
                <a:lnTo>
                  <a:pt x="283462" y="221952"/>
                </a:lnTo>
                <a:lnTo>
                  <a:pt x="141763" y="221952"/>
                </a:lnTo>
                <a:lnTo>
                  <a:pt x="139441" y="222828"/>
                </a:lnTo>
                <a:lnTo>
                  <a:pt x="137695" y="224610"/>
                </a:lnTo>
                <a:lnTo>
                  <a:pt x="111961" y="247810"/>
                </a:lnTo>
                <a:lnTo>
                  <a:pt x="110229" y="249540"/>
                </a:lnTo>
                <a:lnTo>
                  <a:pt x="109317" y="251753"/>
                </a:lnTo>
                <a:lnTo>
                  <a:pt x="109317" y="256370"/>
                </a:lnTo>
                <a:lnTo>
                  <a:pt x="110230" y="258795"/>
                </a:lnTo>
                <a:lnTo>
                  <a:pt x="111961" y="260519"/>
                </a:lnTo>
                <a:lnTo>
                  <a:pt x="170688" y="322285"/>
                </a:lnTo>
                <a:lnTo>
                  <a:pt x="174151" y="325821"/>
                </a:lnTo>
                <a:lnTo>
                  <a:pt x="212025" y="364038"/>
                </a:lnTo>
                <a:lnTo>
                  <a:pt x="439504" y="364038"/>
                </a:lnTo>
                <a:lnTo>
                  <a:pt x="435580" y="371267"/>
                </a:lnTo>
                <a:lnTo>
                  <a:pt x="406503" y="406508"/>
                </a:lnTo>
                <a:lnTo>
                  <a:pt x="371261" y="435584"/>
                </a:lnTo>
                <a:lnTo>
                  <a:pt x="330812" y="457538"/>
                </a:lnTo>
                <a:lnTo>
                  <a:pt x="286114" y="471412"/>
                </a:lnTo>
                <a:lnTo>
                  <a:pt x="238124" y="476249"/>
                </a:lnTo>
                <a:close/>
              </a:path>
              <a:path w="476250" h="476250">
                <a:moveTo>
                  <a:pt x="439504" y="364038"/>
                </a:moveTo>
                <a:lnTo>
                  <a:pt x="217708" y="364038"/>
                </a:lnTo>
                <a:lnTo>
                  <a:pt x="395492" y="186211"/>
                </a:lnTo>
                <a:lnTo>
                  <a:pt x="395492" y="180463"/>
                </a:lnTo>
                <a:lnTo>
                  <a:pt x="363294" y="147951"/>
                </a:lnTo>
                <a:lnTo>
                  <a:pt x="458316" y="147951"/>
                </a:lnTo>
                <a:lnTo>
                  <a:pt x="471286" y="189732"/>
                </a:lnTo>
                <a:lnTo>
                  <a:pt x="471411" y="190135"/>
                </a:lnTo>
                <a:lnTo>
                  <a:pt x="476249" y="238124"/>
                </a:lnTo>
                <a:lnTo>
                  <a:pt x="471411" y="286118"/>
                </a:lnTo>
                <a:lnTo>
                  <a:pt x="457536" y="330818"/>
                </a:lnTo>
                <a:lnTo>
                  <a:pt x="439504" y="364038"/>
                </a:lnTo>
                <a:close/>
              </a:path>
              <a:path w="476250" h="476250">
                <a:moveTo>
                  <a:pt x="217722" y="287575"/>
                </a:moveTo>
                <a:lnTo>
                  <a:pt x="212047" y="287575"/>
                </a:lnTo>
                <a:lnTo>
                  <a:pt x="150316" y="224610"/>
                </a:lnTo>
                <a:lnTo>
                  <a:pt x="148494" y="222828"/>
                </a:lnTo>
                <a:lnTo>
                  <a:pt x="146273" y="221952"/>
                </a:lnTo>
                <a:lnTo>
                  <a:pt x="283462" y="221952"/>
                </a:lnTo>
                <a:lnTo>
                  <a:pt x="221214" y="284040"/>
                </a:lnTo>
                <a:lnTo>
                  <a:pt x="217722" y="287575"/>
                </a:lnTo>
                <a:close/>
              </a:path>
            </a:pathLst>
          </a:custGeom>
          <a:solidFill>
            <a:srgbClr val="B1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01040" y="7106134"/>
            <a:ext cx="6530975" cy="148272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1381125" algn="l"/>
                <a:tab pos="2700020" algn="l"/>
                <a:tab pos="3561079" algn="l"/>
                <a:tab pos="4156075" algn="l"/>
              </a:tabLst>
            </a:pPr>
            <a:r>
              <a:rPr sz="2750" spc="200" dirty="0">
                <a:solidFill>
                  <a:srgbClr val="3C3C3C"/>
                </a:solidFill>
                <a:latin typeface="Calibri"/>
                <a:cs typeface="Calibri"/>
              </a:rPr>
              <a:t>Welche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60" dirty="0">
                <a:solidFill>
                  <a:srgbClr val="3C3C3C"/>
                </a:solidFill>
                <a:latin typeface="Calibri"/>
                <a:cs typeface="Calibri"/>
              </a:rPr>
              <a:t>Fragen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50" dirty="0">
                <a:solidFill>
                  <a:srgbClr val="3C3C3C"/>
                </a:solidFill>
                <a:latin typeface="Calibri"/>
                <a:cs typeface="Calibri"/>
              </a:rPr>
              <a:t>sind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90" dirty="0">
                <a:solidFill>
                  <a:srgbClr val="3C3C3C"/>
                </a:solidFill>
                <a:latin typeface="Calibri"/>
                <a:cs typeface="Calibri"/>
              </a:rPr>
              <a:t>für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90" dirty="0">
                <a:solidFill>
                  <a:srgbClr val="3C3C3C"/>
                </a:solidFill>
                <a:latin typeface="Calibri"/>
                <a:cs typeface="Calibri"/>
              </a:rPr>
              <a:t>mich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15900"/>
              </a:lnSpc>
              <a:tabLst>
                <a:tab pos="960755" algn="l"/>
                <a:tab pos="2762250" algn="l"/>
                <a:tab pos="3526790" algn="l"/>
                <a:tab pos="4128135" algn="l"/>
                <a:tab pos="5074285" algn="l"/>
                <a:tab pos="5713730" algn="l"/>
              </a:tabLst>
            </a:pPr>
            <a:r>
              <a:rPr sz="2750" spc="240" dirty="0">
                <a:solidFill>
                  <a:srgbClr val="3C3C3C"/>
                </a:solidFill>
                <a:latin typeface="Calibri"/>
                <a:cs typeface="Calibri"/>
              </a:rPr>
              <a:t>offengeblieben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70" dirty="0">
                <a:solidFill>
                  <a:srgbClr val="3C3C3C"/>
                </a:solidFill>
                <a:latin typeface="Calibri"/>
                <a:cs typeface="Calibri"/>
              </a:rPr>
              <a:t>und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00" dirty="0">
                <a:solidFill>
                  <a:srgbClr val="3C3C3C"/>
                </a:solidFill>
                <a:latin typeface="Calibri"/>
                <a:cs typeface="Calibri"/>
              </a:rPr>
              <a:t>wo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04" dirty="0">
                <a:solidFill>
                  <a:srgbClr val="3C3C3C"/>
                </a:solidFill>
                <a:latin typeface="Calibri"/>
                <a:cs typeface="Calibri"/>
              </a:rPr>
              <a:t>kann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10" dirty="0">
                <a:solidFill>
                  <a:srgbClr val="3C3C3C"/>
                </a:solidFill>
                <a:latin typeface="Calibri"/>
                <a:cs typeface="Calibri"/>
              </a:rPr>
              <a:t>ich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90" dirty="0">
                <a:solidFill>
                  <a:srgbClr val="3C3C3C"/>
                </a:solidFill>
                <a:latin typeface="Calibri"/>
                <a:cs typeface="Calibri"/>
              </a:rPr>
              <a:t>mich </a:t>
            </a:r>
            <a:r>
              <a:rPr sz="2750" spc="245" dirty="0">
                <a:solidFill>
                  <a:srgbClr val="3C3C3C"/>
                </a:solidFill>
                <a:latin typeface="Calibri"/>
                <a:cs typeface="Calibri"/>
              </a:rPr>
              <a:t>dazu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04" dirty="0">
                <a:solidFill>
                  <a:srgbClr val="3C3C3C"/>
                </a:solidFill>
                <a:latin typeface="Calibri"/>
                <a:cs typeface="Calibri"/>
              </a:rPr>
              <a:t>informieren?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06453" y="7643856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38124" y="476249"/>
                </a:moveTo>
                <a:lnTo>
                  <a:pt x="190135" y="471412"/>
                </a:lnTo>
                <a:lnTo>
                  <a:pt x="145437" y="457538"/>
                </a:lnTo>
                <a:lnTo>
                  <a:pt x="104988" y="435584"/>
                </a:lnTo>
                <a:lnTo>
                  <a:pt x="69746" y="406508"/>
                </a:lnTo>
                <a:lnTo>
                  <a:pt x="40669" y="371267"/>
                </a:lnTo>
                <a:lnTo>
                  <a:pt x="18713" y="330818"/>
                </a:lnTo>
                <a:lnTo>
                  <a:pt x="4838" y="286118"/>
                </a:lnTo>
                <a:lnTo>
                  <a:pt x="0" y="238124"/>
                </a:lnTo>
                <a:lnTo>
                  <a:pt x="4838" y="190135"/>
                </a:lnTo>
                <a:lnTo>
                  <a:pt x="18713" y="145437"/>
                </a:lnTo>
                <a:lnTo>
                  <a:pt x="40669" y="104988"/>
                </a:lnTo>
                <a:lnTo>
                  <a:pt x="69746" y="69746"/>
                </a:lnTo>
                <a:lnTo>
                  <a:pt x="104988" y="40669"/>
                </a:lnTo>
                <a:lnTo>
                  <a:pt x="145437" y="18713"/>
                </a:lnTo>
                <a:lnTo>
                  <a:pt x="190135" y="4838"/>
                </a:lnTo>
                <a:lnTo>
                  <a:pt x="238124" y="0"/>
                </a:lnTo>
                <a:lnTo>
                  <a:pt x="286114" y="4838"/>
                </a:lnTo>
                <a:lnTo>
                  <a:pt x="330812" y="18713"/>
                </a:lnTo>
                <a:lnTo>
                  <a:pt x="371261" y="40669"/>
                </a:lnTo>
                <a:lnTo>
                  <a:pt x="406503" y="69746"/>
                </a:lnTo>
                <a:lnTo>
                  <a:pt x="435580" y="104988"/>
                </a:lnTo>
                <a:lnTo>
                  <a:pt x="457536" y="145437"/>
                </a:lnTo>
                <a:lnTo>
                  <a:pt x="458316" y="147951"/>
                </a:lnTo>
                <a:lnTo>
                  <a:pt x="357655" y="147951"/>
                </a:lnTo>
                <a:lnTo>
                  <a:pt x="283462" y="221952"/>
                </a:lnTo>
                <a:lnTo>
                  <a:pt x="141763" y="221952"/>
                </a:lnTo>
                <a:lnTo>
                  <a:pt x="139441" y="222828"/>
                </a:lnTo>
                <a:lnTo>
                  <a:pt x="137695" y="224610"/>
                </a:lnTo>
                <a:lnTo>
                  <a:pt x="111961" y="247810"/>
                </a:lnTo>
                <a:lnTo>
                  <a:pt x="110229" y="249540"/>
                </a:lnTo>
                <a:lnTo>
                  <a:pt x="109317" y="251753"/>
                </a:lnTo>
                <a:lnTo>
                  <a:pt x="109317" y="256370"/>
                </a:lnTo>
                <a:lnTo>
                  <a:pt x="110230" y="258795"/>
                </a:lnTo>
                <a:lnTo>
                  <a:pt x="111961" y="260519"/>
                </a:lnTo>
                <a:lnTo>
                  <a:pt x="170688" y="322285"/>
                </a:lnTo>
                <a:lnTo>
                  <a:pt x="174151" y="325821"/>
                </a:lnTo>
                <a:lnTo>
                  <a:pt x="212025" y="364038"/>
                </a:lnTo>
                <a:lnTo>
                  <a:pt x="439504" y="364038"/>
                </a:lnTo>
                <a:lnTo>
                  <a:pt x="435580" y="371267"/>
                </a:lnTo>
                <a:lnTo>
                  <a:pt x="406503" y="406508"/>
                </a:lnTo>
                <a:lnTo>
                  <a:pt x="371261" y="435584"/>
                </a:lnTo>
                <a:lnTo>
                  <a:pt x="330812" y="457538"/>
                </a:lnTo>
                <a:lnTo>
                  <a:pt x="286114" y="471412"/>
                </a:lnTo>
                <a:lnTo>
                  <a:pt x="238124" y="476249"/>
                </a:lnTo>
                <a:close/>
              </a:path>
              <a:path w="476250" h="476250">
                <a:moveTo>
                  <a:pt x="439504" y="364038"/>
                </a:moveTo>
                <a:lnTo>
                  <a:pt x="217708" y="364038"/>
                </a:lnTo>
                <a:lnTo>
                  <a:pt x="395492" y="186211"/>
                </a:lnTo>
                <a:lnTo>
                  <a:pt x="395492" y="180463"/>
                </a:lnTo>
                <a:lnTo>
                  <a:pt x="363294" y="147951"/>
                </a:lnTo>
                <a:lnTo>
                  <a:pt x="458316" y="147951"/>
                </a:lnTo>
                <a:lnTo>
                  <a:pt x="471286" y="189732"/>
                </a:lnTo>
                <a:lnTo>
                  <a:pt x="471411" y="190135"/>
                </a:lnTo>
                <a:lnTo>
                  <a:pt x="476249" y="238124"/>
                </a:lnTo>
                <a:lnTo>
                  <a:pt x="471411" y="286118"/>
                </a:lnTo>
                <a:lnTo>
                  <a:pt x="457536" y="330818"/>
                </a:lnTo>
                <a:lnTo>
                  <a:pt x="439504" y="364038"/>
                </a:lnTo>
                <a:close/>
              </a:path>
              <a:path w="476250" h="476250">
                <a:moveTo>
                  <a:pt x="217722" y="287575"/>
                </a:moveTo>
                <a:lnTo>
                  <a:pt x="212047" y="287575"/>
                </a:lnTo>
                <a:lnTo>
                  <a:pt x="150316" y="224610"/>
                </a:lnTo>
                <a:lnTo>
                  <a:pt x="148494" y="222828"/>
                </a:lnTo>
                <a:lnTo>
                  <a:pt x="146273" y="221952"/>
                </a:lnTo>
                <a:lnTo>
                  <a:pt x="283462" y="221952"/>
                </a:lnTo>
                <a:lnTo>
                  <a:pt x="221214" y="284040"/>
                </a:lnTo>
                <a:lnTo>
                  <a:pt x="217722" y="287575"/>
                </a:lnTo>
                <a:close/>
              </a:path>
            </a:pathLst>
          </a:custGeom>
          <a:solidFill>
            <a:srgbClr val="B1B1B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14800"/>
            <a:ext cx="18288000" cy="6172200"/>
          </a:xfrm>
          <a:custGeom>
            <a:avLst/>
            <a:gdLst/>
            <a:ahLst/>
            <a:cxnLst/>
            <a:rect l="l" t="t" r="r" b="b"/>
            <a:pathLst>
              <a:path w="18288000" h="6172200">
                <a:moveTo>
                  <a:pt x="18287998" y="6172199"/>
                </a:moveTo>
                <a:lnTo>
                  <a:pt x="0" y="61721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6172199"/>
                </a:lnTo>
                <a:close/>
              </a:path>
            </a:pathLst>
          </a:custGeom>
          <a:solidFill>
            <a:srgbClr val="CCC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956" rIns="0" bIns="0" rtlCol="0">
            <a:spAutoFit/>
          </a:bodyPr>
          <a:lstStyle/>
          <a:p>
            <a:pPr marL="1272540">
              <a:lnSpc>
                <a:spcPct val="100000"/>
              </a:lnSpc>
              <a:spcBef>
                <a:spcPts val="120"/>
              </a:spcBef>
            </a:pPr>
            <a:r>
              <a:rPr spc="-80" dirty="0"/>
              <a:t>Line-</a:t>
            </a:r>
            <a:r>
              <a:rPr spc="-385" dirty="0"/>
              <a:t>up</a:t>
            </a:r>
            <a:r>
              <a:rPr spc="-145" dirty="0"/>
              <a:t> </a:t>
            </a:r>
            <a:r>
              <a:rPr spc="570" dirty="0"/>
              <a:t>-</a:t>
            </a:r>
            <a:r>
              <a:rPr spc="-130" dirty="0"/>
              <a:t> </a:t>
            </a:r>
            <a:r>
              <a:rPr spc="-190" dirty="0"/>
              <a:t>Meine</a:t>
            </a:r>
            <a:r>
              <a:rPr spc="-130" dirty="0"/>
              <a:t> </a:t>
            </a:r>
            <a:r>
              <a:rPr spc="-200" dirty="0"/>
              <a:t>Meinung</a:t>
            </a:r>
            <a:r>
              <a:rPr spc="-130" dirty="0"/>
              <a:t> </a:t>
            </a:r>
            <a:r>
              <a:rPr spc="-345" dirty="0"/>
              <a:t>zu</a:t>
            </a:r>
            <a:r>
              <a:rPr spc="-135" dirty="0"/>
              <a:t> </a:t>
            </a:r>
            <a:r>
              <a:rPr spc="-180" dirty="0"/>
              <a:t>Gentechnik</a:t>
            </a:r>
            <a:r>
              <a:rPr spc="-130" dirty="0"/>
              <a:t> </a:t>
            </a:r>
            <a:r>
              <a:rPr spc="-185" dirty="0"/>
              <a:t>im</a:t>
            </a:r>
            <a:r>
              <a:rPr spc="-130" dirty="0"/>
              <a:t> </a:t>
            </a:r>
            <a:r>
              <a:rPr spc="-340" dirty="0"/>
              <a:t>Essen</a:t>
            </a:r>
          </a:p>
        </p:txBody>
      </p:sp>
      <p:sp>
        <p:nvSpPr>
          <p:cNvPr id="4" name="object 4"/>
          <p:cNvSpPr/>
          <p:nvPr/>
        </p:nvSpPr>
        <p:spPr>
          <a:xfrm>
            <a:off x="1828787" y="6561607"/>
            <a:ext cx="14627860" cy="1279525"/>
          </a:xfrm>
          <a:custGeom>
            <a:avLst/>
            <a:gdLst/>
            <a:ahLst/>
            <a:cxnLst/>
            <a:rect l="l" t="t" r="r" b="b"/>
            <a:pathLst>
              <a:path w="14627860" h="1279525">
                <a:moveTo>
                  <a:pt x="1207579" y="19659"/>
                </a:moveTo>
                <a:lnTo>
                  <a:pt x="1019644" y="68668"/>
                </a:lnTo>
                <a:lnTo>
                  <a:pt x="1017155" y="70916"/>
                </a:lnTo>
                <a:lnTo>
                  <a:pt x="1013904" y="77330"/>
                </a:lnTo>
                <a:lnTo>
                  <a:pt x="1013561" y="80670"/>
                </a:lnTo>
                <a:lnTo>
                  <a:pt x="1015441" y="87604"/>
                </a:lnTo>
                <a:lnTo>
                  <a:pt x="1017422" y="90309"/>
                </a:lnTo>
                <a:lnTo>
                  <a:pt x="1023480" y="94208"/>
                </a:lnTo>
                <a:lnTo>
                  <a:pt x="1026769" y="94894"/>
                </a:lnTo>
                <a:lnTo>
                  <a:pt x="1172121" y="59512"/>
                </a:lnTo>
                <a:lnTo>
                  <a:pt x="1151940" y="90576"/>
                </a:lnTo>
                <a:lnTo>
                  <a:pt x="1118311" y="156514"/>
                </a:lnTo>
                <a:lnTo>
                  <a:pt x="1094168" y="226466"/>
                </a:lnTo>
                <a:lnTo>
                  <a:pt x="1080008" y="299097"/>
                </a:lnTo>
                <a:lnTo>
                  <a:pt x="1076083" y="372973"/>
                </a:lnTo>
                <a:lnTo>
                  <a:pt x="1077988" y="409943"/>
                </a:lnTo>
                <a:lnTo>
                  <a:pt x="1089507" y="483031"/>
                </a:lnTo>
                <a:lnTo>
                  <a:pt x="1111084" y="553821"/>
                </a:lnTo>
                <a:lnTo>
                  <a:pt x="1144422" y="623836"/>
                </a:lnTo>
                <a:lnTo>
                  <a:pt x="1154303" y="627151"/>
                </a:lnTo>
                <a:lnTo>
                  <a:pt x="1157630" y="626618"/>
                </a:lnTo>
                <a:lnTo>
                  <a:pt x="1163866" y="622998"/>
                </a:lnTo>
                <a:lnTo>
                  <a:pt x="1165974" y="620382"/>
                </a:lnTo>
                <a:lnTo>
                  <a:pt x="1168171" y="613524"/>
                </a:lnTo>
                <a:lnTo>
                  <a:pt x="1167980" y="610171"/>
                </a:lnTo>
                <a:lnTo>
                  <a:pt x="1144625" y="561746"/>
                </a:lnTo>
                <a:lnTo>
                  <a:pt x="1127328" y="514642"/>
                </a:lnTo>
                <a:lnTo>
                  <a:pt x="1114818" y="466051"/>
                </a:lnTo>
                <a:lnTo>
                  <a:pt x="1107186" y="416483"/>
                </a:lnTo>
                <a:lnTo>
                  <a:pt x="1104519" y="366407"/>
                </a:lnTo>
                <a:lnTo>
                  <a:pt x="1106843" y="316293"/>
                </a:lnTo>
                <a:lnTo>
                  <a:pt x="1114132" y="266661"/>
                </a:lnTo>
                <a:lnTo>
                  <a:pt x="1126324" y="218008"/>
                </a:lnTo>
                <a:lnTo>
                  <a:pt x="1143279" y="170802"/>
                </a:lnTo>
                <a:lnTo>
                  <a:pt x="1164856" y="125488"/>
                </a:lnTo>
                <a:lnTo>
                  <a:pt x="1181696" y="96570"/>
                </a:lnTo>
                <a:lnTo>
                  <a:pt x="1181696" y="134188"/>
                </a:lnTo>
                <a:lnTo>
                  <a:pt x="1179436" y="227939"/>
                </a:lnTo>
                <a:lnTo>
                  <a:pt x="1182243" y="236550"/>
                </a:lnTo>
                <a:lnTo>
                  <a:pt x="1189850" y="241617"/>
                </a:lnTo>
                <a:lnTo>
                  <a:pt x="1197165" y="241617"/>
                </a:lnTo>
                <a:lnTo>
                  <a:pt x="1204772" y="236550"/>
                </a:lnTo>
                <a:lnTo>
                  <a:pt x="1207579" y="229806"/>
                </a:lnTo>
                <a:lnTo>
                  <a:pt x="1207579" y="19659"/>
                </a:lnTo>
                <a:close/>
              </a:path>
              <a:path w="14627860" h="1279525">
                <a:moveTo>
                  <a:pt x="4508970" y="92456"/>
                </a:moveTo>
                <a:lnTo>
                  <a:pt x="4506519" y="85648"/>
                </a:lnTo>
                <a:lnTo>
                  <a:pt x="4504309" y="83108"/>
                </a:lnTo>
                <a:lnTo>
                  <a:pt x="4308653" y="0"/>
                </a:lnTo>
                <a:lnTo>
                  <a:pt x="4283227" y="192341"/>
                </a:lnTo>
                <a:lnTo>
                  <a:pt x="4287393" y="200558"/>
                </a:lnTo>
                <a:lnTo>
                  <a:pt x="4293844" y="204152"/>
                </a:lnTo>
                <a:lnTo>
                  <a:pt x="4299293" y="204381"/>
                </a:lnTo>
                <a:lnTo>
                  <a:pt x="4302430" y="203225"/>
                </a:lnTo>
                <a:lnTo>
                  <a:pt x="4307802" y="198501"/>
                </a:lnTo>
                <a:lnTo>
                  <a:pt x="4309351" y="195554"/>
                </a:lnTo>
                <a:lnTo>
                  <a:pt x="4330039" y="39306"/>
                </a:lnTo>
                <a:lnTo>
                  <a:pt x="4342981" y="44919"/>
                </a:lnTo>
                <a:lnTo>
                  <a:pt x="4340517" y="47510"/>
                </a:lnTo>
                <a:lnTo>
                  <a:pt x="4339285" y="50609"/>
                </a:lnTo>
                <a:lnTo>
                  <a:pt x="4339285" y="57759"/>
                </a:lnTo>
                <a:lnTo>
                  <a:pt x="4340517" y="60845"/>
                </a:lnTo>
                <a:lnTo>
                  <a:pt x="4353344" y="78079"/>
                </a:lnTo>
                <a:lnTo>
                  <a:pt x="4372445" y="108381"/>
                </a:lnTo>
                <a:lnTo>
                  <a:pt x="4403979" y="172681"/>
                </a:lnTo>
                <a:lnTo>
                  <a:pt x="4426102" y="240779"/>
                </a:lnTo>
                <a:lnTo>
                  <a:pt x="4438345" y="311315"/>
                </a:lnTo>
                <a:lnTo>
                  <a:pt x="4440694" y="347078"/>
                </a:lnTo>
                <a:lnTo>
                  <a:pt x="4440491" y="382866"/>
                </a:lnTo>
                <a:lnTo>
                  <a:pt x="4432465" y="453999"/>
                </a:lnTo>
                <a:lnTo>
                  <a:pt x="4414444" y="523290"/>
                </a:lnTo>
                <a:lnTo>
                  <a:pt x="4386796" y="589356"/>
                </a:lnTo>
                <a:lnTo>
                  <a:pt x="4376953" y="608495"/>
                </a:lnTo>
                <a:lnTo>
                  <a:pt x="4376750" y="611847"/>
                </a:lnTo>
                <a:lnTo>
                  <a:pt x="4378960" y="618693"/>
                </a:lnTo>
                <a:lnTo>
                  <a:pt x="4381068" y="621322"/>
                </a:lnTo>
                <a:lnTo>
                  <a:pt x="4387304" y="624928"/>
                </a:lnTo>
                <a:lnTo>
                  <a:pt x="4390631" y="625462"/>
                </a:lnTo>
                <a:lnTo>
                  <a:pt x="4397680" y="623989"/>
                </a:lnTo>
                <a:lnTo>
                  <a:pt x="4426699" y="569417"/>
                </a:lnTo>
                <a:lnTo>
                  <a:pt x="4450486" y="499592"/>
                </a:lnTo>
                <a:lnTo>
                  <a:pt x="4464367" y="427164"/>
                </a:lnTo>
                <a:lnTo>
                  <a:pt x="4468063" y="353504"/>
                </a:lnTo>
                <a:lnTo>
                  <a:pt x="4466056" y="316649"/>
                </a:lnTo>
                <a:lnTo>
                  <a:pt x="4454410" y="243827"/>
                </a:lnTo>
                <a:lnTo>
                  <a:pt x="4432782" y="173304"/>
                </a:lnTo>
                <a:lnTo>
                  <a:pt x="4401566" y="106464"/>
                </a:lnTo>
                <a:lnTo>
                  <a:pt x="4372241" y="59512"/>
                </a:lnTo>
                <a:lnTo>
                  <a:pt x="4403191" y="72986"/>
                </a:lnTo>
                <a:lnTo>
                  <a:pt x="4490415" y="107238"/>
                </a:lnTo>
                <a:lnTo>
                  <a:pt x="4493882" y="108292"/>
                </a:lnTo>
                <a:lnTo>
                  <a:pt x="4497248" y="108038"/>
                </a:lnTo>
                <a:lnTo>
                  <a:pt x="4503801" y="104952"/>
                </a:lnTo>
                <a:lnTo>
                  <a:pt x="4506125" y="102501"/>
                </a:lnTo>
                <a:lnTo>
                  <a:pt x="4508893" y="95821"/>
                </a:lnTo>
                <a:lnTo>
                  <a:pt x="4508970" y="92456"/>
                </a:lnTo>
                <a:close/>
              </a:path>
              <a:path w="14627860" h="1279525">
                <a:moveTo>
                  <a:pt x="7312393" y="650303"/>
                </a:moveTo>
                <a:lnTo>
                  <a:pt x="7310602" y="641350"/>
                </a:lnTo>
                <a:lnTo>
                  <a:pt x="7305434" y="636181"/>
                </a:lnTo>
                <a:lnTo>
                  <a:pt x="7298322" y="634961"/>
                </a:lnTo>
                <a:lnTo>
                  <a:pt x="7594" y="635317"/>
                </a:lnTo>
                <a:lnTo>
                  <a:pt x="0" y="640397"/>
                </a:lnTo>
                <a:lnTo>
                  <a:pt x="0" y="657606"/>
                </a:lnTo>
                <a:lnTo>
                  <a:pt x="7594" y="662686"/>
                </a:lnTo>
                <a:lnTo>
                  <a:pt x="2599715" y="663041"/>
                </a:lnTo>
                <a:lnTo>
                  <a:pt x="2597416" y="665594"/>
                </a:lnTo>
                <a:lnTo>
                  <a:pt x="2596273" y="668591"/>
                </a:lnTo>
                <a:lnTo>
                  <a:pt x="2596273" y="675449"/>
                </a:lnTo>
                <a:lnTo>
                  <a:pt x="2597416" y="678446"/>
                </a:lnTo>
                <a:lnTo>
                  <a:pt x="2619591" y="710247"/>
                </a:lnTo>
                <a:lnTo>
                  <a:pt x="2637358" y="740803"/>
                </a:lnTo>
                <a:lnTo>
                  <a:pt x="2666288" y="805268"/>
                </a:lnTo>
                <a:lnTo>
                  <a:pt x="2685923" y="873112"/>
                </a:lnTo>
                <a:lnTo>
                  <a:pt x="2695879" y="943038"/>
                </a:lnTo>
                <a:lnTo>
                  <a:pt x="2697162" y="978344"/>
                </a:lnTo>
                <a:lnTo>
                  <a:pt x="2695968" y="1013650"/>
                </a:lnTo>
                <a:lnTo>
                  <a:pt x="2686189" y="1083602"/>
                </a:lnTo>
                <a:lnTo>
                  <a:pt x="2666733" y="1151509"/>
                </a:lnTo>
                <a:lnTo>
                  <a:pt x="2637980" y="1216037"/>
                </a:lnTo>
                <a:lnTo>
                  <a:pt x="2621102" y="1220520"/>
                </a:lnTo>
                <a:lnTo>
                  <a:pt x="2620746" y="1044524"/>
                </a:lnTo>
                <a:lnTo>
                  <a:pt x="2615654" y="1036929"/>
                </a:lnTo>
                <a:lnTo>
                  <a:pt x="2608897" y="1034135"/>
                </a:lnTo>
                <a:lnTo>
                  <a:pt x="2599918" y="1035913"/>
                </a:lnTo>
                <a:lnTo>
                  <a:pt x="2594749" y="1041082"/>
                </a:lnTo>
                <a:lnTo>
                  <a:pt x="2592959" y="1048169"/>
                </a:lnTo>
                <a:lnTo>
                  <a:pt x="2592959" y="1256461"/>
                </a:lnTo>
                <a:lnTo>
                  <a:pt x="2644737" y="1242987"/>
                </a:lnTo>
                <a:lnTo>
                  <a:pt x="2650756" y="1241742"/>
                </a:lnTo>
                <a:lnTo>
                  <a:pt x="2653169" y="1239608"/>
                </a:lnTo>
                <a:lnTo>
                  <a:pt x="2778506" y="1206855"/>
                </a:lnTo>
                <a:lnTo>
                  <a:pt x="2780919" y="1204633"/>
                </a:lnTo>
                <a:lnTo>
                  <a:pt x="2784068" y="1198410"/>
                </a:lnTo>
                <a:lnTo>
                  <a:pt x="2784437" y="1195171"/>
                </a:lnTo>
                <a:lnTo>
                  <a:pt x="2782735" y="1188402"/>
                </a:lnTo>
                <a:lnTo>
                  <a:pt x="2780881" y="1185710"/>
                </a:lnTo>
                <a:lnTo>
                  <a:pt x="2775166" y="1181709"/>
                </a:lnTo>
                <a:lnTo>
                  <a:pt x="2772003" y="1180871"/>
                </a:lnTo>
                <a:lnTo>
                  <a:pt x="2671737" y="1205928"/>
                </a:lnTo>
                <a:lnTo>
                  <a:pt x="2686050" y="1173124"/>
                </a:lnTo>
                <a:lnTo>
                  <a:pt x="2707881" y="1105014"/>
                </a:lnTo>
                <a:lnTo>
                  <a:pt x="2720365" y="1034605"/>
                </a:lnTo>
                <a:lnTo>
                  <a:pt x="2723273" y="963155"/>
                </a:lnTo>
                <a:lnTo>
                  <a:pt x="2721114" y="927442"/>
                </a:lnTo>
                <a:lnTo>
                  <a:pt x="2709621" y="856856"/>
                </a:lnTo>
                <a:lnTo>
                  <a:pt x="2688755" y="788454"/>
                </a:lnTo>
                <a:lnTo>
                  <a:pt x="2658872" y="723455"/>
                </a:lnTo>
                <a:lnTo>
                  <a:pt x="2620530" y="663041"/>
                </a:lnTo>
                <a:lnTo>
                  <a:pt x="6077255" y="663041"/>
                </a:lnTo>
                <a:lnTo>
                  <a:pt x="6036970" y="726630"/>
                </a:lnTo>
                <a:lnTo>
                  <a:pt x="6006096" y="795248"/>
                </a:lnTo>
                <a:lnTo>
                  <a:pt x="5985230" y="867537"/>
                </a:lnTo>
                <a:lnTo>
                  <a:pt x="5974804" y="942035"/>
                </a:lnTo>
                <a:lnTo>
                  <a:pt x="5973572" y="979652"/>
                </a:lnTo>
                <a:lnTo>
                  <a:pt x="5975020" y="1017257"/>
                </a:lnTo>
                <a:lnTo>
                  <a:pt x="5985878" y="1091704"/>
                </a:lnTo>
                <a:lnTo>
                  <a:pt x="6007151" y="1163866"/>
                </a:lnTo>
                <a:lnTo>
                  <a:pt x="6038418" y="1232319"/>
                </a:lnTo>
                <a:lnTo>
                  <a:pt x="5893168" y="1158595"/>
                </a:lnTo>
                <a:lnTo>
                  <a:pt x="5884062" y="1159802"/>
                </a:lnTo>
                <a:lnTo>
                  <a:pt x="5878538" y="1164640"/>
                </a:lnTo>
                <a:lnTo>
                  <a:pt x="5876201" y="1173505"/>
                </a:lnTo>
                <a:lnTo>
                  <a:pt x="5878601" y="1180439"/>
                </a:lnTo>
                <a:lnTo>
                  <a:pt x="5884240" y="1185151"/>
                </a:lnTo>
                <a:lnTo>
                  <a:pt x="6071057" y="1279474"/>
                </a:lnTo>
                <a:lnTo>
                  <a:pt x="6109614" y="1089444"/>
                </a:lnTo>
                <a:lnTo>
                  <a:pt x="6106007" y="1081100"/>
                </a:lnTo>
                <a:lnTo>
                  <a:pt x="6099899" y="1077150"/>
                </a:lnTo>
                <a:lnTo>
                  <a:pt x="6094298" y="1076274"/>
                </a:lnTo>
                <a:lnTo>
                  <a:pt x="6090844" y="1077087"/>
                </a:lnTo>
                <a:lnTo>
                  <a:pt x="6084582" y="1081392"/>
                </a:lnTo>
                <a:lnTo>
                  <a:pt x="6082589" y="1084326"/>
                </a:lnTo>
                <a:lnTo>
                  <a:pt x="6057557" y="1205928"/>
                </a:lnTo>
                <a:lnTo>
                  <a:pt x="6042965" y="1174483"/>
                </a:lnTo>
                <a:lnTo>
                  <a:pt x="6020422" y="1108951"/>
                </a:lnTo>
                <a:lnTo>
                  <a:pt x="6007074" y="1040968"/>
                </a:lnTo>
                <a:lnTo>
                  <a:pt x="6003175" y="971804"/>
                </a:lnTo>
                <a:lnTo>
                  <a:pt x="6004788" y="937183"/>
                </a:lnTo>
                <a:lnTo>
                  <a:pt x="6015152" y="868680"/>
                </a:lnTo>
                <a:lnTo>
                  <a:pt x="6034786" y="802233"/>
                </a:lnTo>
                <a:lnTo>
                  <a:pt x="6063361" y="739089"/>
                </a:lnTo>
                <a:lnTo>
                  <a:pt x="6102616" y="677887"/>
                </a:lnTo>
                <a:lnTo>
                  <a:pt x="6103759" y="674890"/>
                </a:lnTo>
                <a:lnTo>
                  <a:pt x="6103759" y="668032"/>
                </a:lnTo>
                <a:lnTo>
                  <a:pt x="6102616" y="665035"/>
                </a:lnTo>
                <a:lnTo>
                  <a:pt x="6100318" y="662482"/>
                </a:lnTo>
                <a:lnTo>
                  <a:pt x="7301979" y="662114"/>
                </a:lnTo>
                <a:lnTo>
                  <a:pt x="7309586" y="657047"/>
                </a:lnTo>
                <a:lnTo>
                  <a:pt x="7312393" y="650303"/>
                </a:lnTo>
                <a:close/>
              </a:path>
              <a:path w="14627860" h="1279525">
                <a:moveTo>
                  <a:pt x="8522779" y="19659"/>
                </a:moveTo>
                <a:lnTo>
                  <a:pt x="8334845" y="68668"/>
                </a:lnTo>
                <a:lnTo>
                  <a:pt x="8332356" y="70916"/>
                </a:lnTo>
                <a:lnTo>
                  <a:pt x="8329104" y="77330"/>
                </a:lnTo>
                <a:lnTo>
                  <a:pt x="8328761" y="80670"/>
                </a:lnTo>
                <a:lnTo>
                  <a:pt x="8330641" y="87604"/>
                </a:lnTo>
                <a:lnTo>
                  <a:pt x="8332622" y="90309"/>
                </a:lnTo>
                <a:lnTo>
                  <a:pt x="8338680" y="94208"/>
                </a:lnTo>
                <a:lnTo>
                  <a:pt x="8341969" y="94894"/>
                </a:lnTo>
                <a:lnTo>
                  <a:pt x="8487321" y="59512"/>
                </a:lnTo>
                <a:lnTo>
                  <a:pt x="8467141" y="90576"/>
                </a:lnTo>
                <a:lnTo>
                  <a:pt x="8433498" y="156514"/>
                </a:lnTo>
                <a:lnTo>
                  <a:pt x="8409368" y="226466"/>
                </a:lnTo>
                <a:lnTo>
                  <a:pt x="8395208" y="299097"/>
                </a:lnTo>
                <a:lnTo>
                  <a:pt x="8391284" y="372973"/>
                </a:lnTo>
                <a:lnTo>
                  <a:pt x="8393189" y="409943"/>
                </a:lnTo>
                <a:lnTo>
                  <a:pt x="8404707" y="483031"/>
                </a:lnTo>
                <a:lnTo>
                  <a:pt x="8426285" y="553821"/>
                </a:lnTo>
                <a:lnTo>
                  <a:pt x="8459622" y="623836"/>
                </a:lnTo>
                <a:lnTo>
                  <a:pt x="8469503" y="627151"/>
                </a:lnTo>
                <a:lnTo>
                  <a:pt x="8472830" y="626618"/>
                </a:lnTo>
                <a:lnTo>
                  <a:pt x="8479066" y="622998"/>
                </a:lnTo>
                <a:lnTo>
                  <a:pt x="8481174" y="620382"/>
                </a:lnTo>
                <a:lnTo>
                  <a:pt x="8483371" y="613524"/>
                </a:lnTo>
                <a:lnTo>
                  <a:pt x="8483181" y="610171"/>
                </a:lnTo>
                <a:lnTo>
                  <a:pt x="8459826" y="561746"/>
                </a:lnTo>
                <a:lnTo>
                  <a:pt x="8442528" y="514642"/>
                </a:lnTo>
                <a:lnTo>
                  <a:pt x="8430019" y="466051"/>
                </a:lnTo>
                <a:lnTo>
                  <a:pt x="8422386" y="416483"/>
                </a:lnTo>
                <a:lnTo>
                  <a:pt x="8419719" y="366407"/>
                </a:lnTo>
                <a:lnTo>
                  <a:pt x="8422043" y="316293"/>
                </a:lnTo>
                <a:lnTo>
                  <a:pt x="8429333" y="266661"/>
                </a:lnTo>
                <a:lnTo>
                  <a:pt x="8441525" y="218008"/>
                </a:lnTo>
                <a:lnTo>
                  <a:pt x="8458479" y="170802"/>
                </a:lnTo>
                <a:lnTo>
                  <a:pt x="8480057" y="125488"/>
                </a:lnTo>
                <a:lnTo>
                  <a:pt x="8496897" y="96570"/>
                </a:lnTo>
                <a:lnTo>
                  <a:pt x="8496897" y="134188"/>
                </a:lnTo>
                <a:lnTo>
                  <a:pt x="8494636" y="227939"/>
                </a:lnTo>
                <a:lnTo>
                  <a:pt x="8497443" y="236550"/>
                </a:lnTo>
                <a:lnTo>
                  <a:pt x="8505050" y="241617"/>
                </a:lnTo>
                <a:lnTo>
                  <a:pt x="8512365" y="241617"/>
                </a:lnTo>
                <a:lnTo>
                  <a:pt x="8519973" y="236550"/>
                </a:lnTo>
                <a:lnTo>
                  <a:pt x="8522779" y="229806"/>
                </a:lnTo>
                <a:lnTo>
                  <a:pt x="8522779" y="19659"/>
                </a:lnTo>
                <a:close/>
              </a:path>
              <a:path w="14627860" h="1279525">
                <a:moveTo>
                  <a:pt x="11824170" y="92456"/>
                </a:moveTo>
                <a:lnTo>
                  <a:pt x="11821719" y="85648"/>
                </a:lnTo>
                <a:lnTo>
                  <a:pt x="11819509" y="83108"/>
                </a:lnTo>
                <a:lnTo>
                  <a:pt x="11623853" y="0"/>
                </a:lnTo>
                <a:lnTo>
                  <a:pt x="11598427" y="192341"/>
                </a:lnTo>
                <a:lnTo>
                  <a:pt x="11602593" y="200558"/>
                </a:lnTo>
                <a:lnTo>
                  <a:pt x="11609045" y="204152"/>
                </a:lnTo>
                <a:lnTo>
                  <a:pt x="11614493" y="204381"/>
                </a:lnTo>
                <a:lnTo>
                  <a:pt x="11617630" y="203225"/>
                </a:lnTo>
                <a:lnTo>
                  <a:pt x="11623002" y="198501"/>
                </a:lnTo>
                <a:lnTo>
                  <a:pt x="11624551" y="195554"/>
                </a:lnTo>
                <a:lnTo>
                  <a:pt x="11645240" y="39306"/>
                </a:lnTo>
                <a:lnTo>
                  <a:pt x="11658181" y="44919"/>
                </a:lnTo>
                <a:lnTo>
                  <a:pt x="11655717" y="47510"/>
                </a:lnTo>
                <a:lnTo>
                  <a:pt x="11654485" y="50609"/>
                </a:lnTo>
                <a:lnTo>
                  <a:pt x="11654485" y="57759"/>
                </a:lnTo>
                <a:lnTo>
                  <a:pt x="11655717" y="60845"/>
                </a:lnTo>
                <a:lnTo>
                  <a:pt x="11668544" y="78079"/>
                </a:lnTo>
                <a:lnTo>
                  <a:pt x="11687645" y="108381"/>
                </a:lnTo>
                <a:lnTo>
                  <a:pt x="11719179" y="172681"/>
                </a:lnTo>
                <a:lnTo>
                  <a:pt x="11741302" y="240779"/>
                </a:lnTo>
                <a:lnTo>
                  <a:pt x="11753545" y="311315"/>
                </a:lnTo>
                <a:lnTo>
                  <a:pt x="11755895" y="347078"/>
                </a:lnTo>
                <a:lnTo>
                  <a:pt x="11755692" y="382866"/>
                </a:lnTo>
                <a:lnTo>
                  <a:pt x="11747665" y="453999"/>
                </a:lnTo>
                <a:lnTo>
                  <a:pt x="11729644" y="523290"/>
                </a:lnTo>
                <a:lnTo>
                  <a:pt x="11701996" y="589356"/>
                </a:lnTo>
                <a:lnTo>
                  <a:pt x="11692153" y="608495"/>
                </a:lnTo>
                <a:lnTo>
                  <a:pt x="11691950" y="611847"/>
                </a:lnTo>
                <a:lnTo>
                  <a:pt x="11694160" y="618693"/>
                </a:lnTo>
                <a:lnTo>
                  <a:pt x="11696268" y="621322"/>
                </a:lnTo>
                <a:lnTo>
                  <a:pt x="11702504" y="624928"/>
                </a:lnTo>
                <a:lnTo>
                  <a:pt x="11705819" y="625462"/>
                </a:lnTo>
                <a:lnTo>
                  <a:pt x="11712880" y="623989"/>
                </a:lnTo>
                <a:lnTo>
                  <a:pt x="11741899" y="569417"/>
                </a:lnTo>
                <a:lnTo>
                  <a:pt x="11765686" y="499592"/>
                </a:lnTo>
                <a:lnTo>
                  <a:pt x="11779568" y="427164"/>
                </a:lnTo>
                <a:lnTo>
                  <a:pt x="11783263" y="353504"/>
                </a:lnTo>
                <a:lnTo>
                  <a:pt x="11781257" y="316649"/>
                </a:lnTo>
                <a:lnTo>
                  <a:pt x="11769611" y="243827"/>
                </a:lnTo>
                <a:lnTo>
                  <a:pt x="11747983" y="173304"/>
                </a:lnTo>
                <a:lnTo>
                  <a:pt x="11716766" y="106464"/>
                </a:lnTo>
                <a:lnTo>
                  <a:pt x="11687442" y="59512"/>
                </a:lnTo>
                <a:lnTo>
                  <a:pt x="11718392" y="72986"/>
                </a:lnTo>
                <a:lnTo>
                  <a:pt x="11805615" y="107238"/>
                </a:lnTo>
                <a:lnTo>
                  <a:pt x="11809082" y="108292"/>
                </a:lnTo>
                <a:lnTo>
                  <a:pt x="11812448" y="108038"/>
                </a:lnTo>
                <a:lnTo>
                  <a:pt x="11819001" y="104952"/>
                </a:lnTo>
                <a:lnTo>
                  <a:pt x="11821325" y="102501"/>
                </a:lnTo>
                <a:lnTo>
                  <a:pt x="11824094" y="95821"/>
                </a:lnTo>
                <a:lnTo>
                  <a:pt x="11824170" y="92456"/>
                </a:lnTo>
                <a:close/>
              </a:path>
              <a:path w="14627860" h="1279525">
                <a:moveTo>
                  <a:pt x="14627593" y="650303"/>
                </a:moveTo>
                <a:lnTo>
                  <a:pt x="14625803" y="641350"/>
                </a:lnTo>
                <a:lnTo>
                  <a:pt x="14620634" y="636181"/>
                </a:lnTo>
                <a:lnTo>
                  <a:pt x="14613522" y="634961"/>
                </a:lnTo>
                <a:lnTo>
                  <a:pt x="7322794" y="635317"/>
                </a:lnTo>
                <a:lnTo>
                  <a:pt x="7315200" y="640397"/>
                </a:lnTo>
                <a:lnTo>
                  <a:pt x="7315200" y="657606"/>
                </a:lnTo>
                <a:lnTo>
                  <a:pt x="7322794" y="662686"/>
                </a:lnTo>
                <a:lnTo>
                  <a:pt x="9914915" y="663041"/>
                </a:lnTo>
                <a:lnTo>
                  <a:pt x="9912617" y="665594"/>
                </a:lnTo>
                <a:lnTo>
                  <a:pt x="9911474" y="668591"/>
                </a:lnTo>
                <a:lnTo>
                  <a:pt x="9911474" y="675449"/>
                </a:lnTo>
                <a:lnTo>
                  <a:pt x="9912617" y="678446"/>
                </a:lnTo>
                <a:lnTo>
                  <a:pt x="9934791" y="710247"/>
                </a:lnTo>
                <a:lnTo>
                  <a:pt x="9952558" y="740803"/>
                </a:lnTo>
                <a:lnTo>
                  <a:pt x="9981489" y="805268"/>
                </a:lnTo>
                <a:lnTo>
                  <a:pt x="10001123" y="873112"/>
                </a:lnTo>
                <a:lnTo>
                  <a:pt x="10011080" y="943038"/>
                </a:lnTo>
                <a:lnTo>
                  <a:pt x="10012362" y="978344"/>
                </a:lnTo>
                <a:lnTo>
                  <a:pt x="10011169" y="1013650"/>
                </a:lnTo>
                <a:lnTo>
                  <a:pt x="10001390" y="1083602"/>
                </a:lnTo>
                <a:lnTo>
                  <a:pt x="9981933" y="1151509"/>
                </a:lnTo>
                <a:lnTo>
                  <a:pt x="9953180" y="1216037"/>
                </a:lnTo>
                <a:lnTo>
                  <a:pt x="9936302" y="1220520"/>
                </a:lnTo>
                <a:lnTo>
                  <a:pt x="9935934" y="1044524"/>
                </a:lnTo>
                <a:lnTo>
                  <a:pt x="9930854" y="1036929"/>
                </a:lnTo>
                <a:lnTo>
                  <a:pt x="9924097" y="1034135"/>
                </a:lnTo>
                <a:lnTo>
                  <a:pt x="9915119" y="1035913"/>
                </a:lnTo>
                <a:lnTo>
                  <a:pt x="9909950" y="1041082"/>
                </a:lnTo>
                <a:lnTo>
                  <a:pt x="9908159" y="1048169"/>
                </a:lnTo>
                <a:lnTo>
                  <a:pt x="9908159" y="1256461"/>
                </a:lnTo>
                <a:lnTo>
                  <a:pt x="9959937" y="1242987"/>
                </a:lnTo>
                <a:lnTo>
                  <a:pt x="9965957" y="1241742"/>
                </a:lnTo>
                <a:lnTo>
                  <a:pt x="9968370" y="1239608"/>
                </a:lnTo>
                <a:lnTo>
                  <a:pt x="10093706" y="1206855"/>
                </a:lnTo>
                <a:lnTo>
                  <a:pt x="10096119" y="1204633"/>
                </a:lnTo>
                <a:lnTo>
                  <a:pt x="10099269" y="1198410"/>
                </a:lnTo>
                <a:lnTo>
                  <a:pt x="10099637" y="1195171"/>
                </a:lnTo>
                <a:lnTo>
                  <a:pt x="10097935" y="1188402"/>
                </a:lnTo>
                <a:lnTo>
                  <a:pt x="10096081" y="1185710"/>
                </a:lnTo>
                <a:lnTo>
                  <a:pt x="10090366" y="1181709"/>
                </a:lnTo>
                <a:lnTo>
                  <a:pt x="10087204" y="1180871"/>
                </a:lnTo>
                <a:lnTo>
                  <a:pt x="9986937" y="1205928"/>
                </a:lnTo>
                <a:lnTo>
                  <a:pt x="10001250" y="1173124"/>
                </a:lnTo>
                <a:lnTo>
                  <a:pt x="10023081" y="1105014"/>
                </a:lnTo>
                <a:lnTo>
                  <a:pt x="10035565" y="1034605"/>
                </a:lnTo>
                <a:lnTo>
                  <a:pt x="10038474" y="963155"/>
                </a:lnTo>
                <a:lnTo>
                  <a:pt x="10036315" y="927442"/>
                </a:lnTo>
                <a:lnTo>
                  <a:pt x="10024821" y="856856"/>
                </a:lnTo>
                <a:lnTo>
                  <a:pt x="10003955" y="788454"/>
                </a:lnTo>
                <a:lnTo>
                  <a:pt x="9974072" y="723455"/>
                </a:lnTo>
                <a:lnTo>
                  <a:pt x="9935731" y="663041"/>
                </a:lnTo>
                <a:lnTo>
                  <a:pt x="13392442" y="663041"/>
                </a:lnTo>
                <a:lnTo>
                  <a:pt x="13352171" y="726630"/>
                </a:lnTo>
                <a:lnTo>
                  <a:pt x="13321297" y="795248"/>
                </a:lnTo>
                <a:lnTo>
                  <a:pt x="13300431" y="867537"/>
                </a:lnTo>
                <a:lnTo>
                  <a:pt x="13290004" y="942035"/>
                </a:lnTo>
                <a:lnTo>
                  <a:pt x="13288772" y="979652"/>
                </a:lnTo>
                <a:lnTo>
                  <a:pt x="13290220" y="1017257"/>
                </a:lnTo>
                <a:lnTo>
                  <a:pt x="13301078" y="1091704"/>
                </a:lnTo>
                <a:lnTo>
                  <a:pt x="13322351" y="1163866"/>
                </a:lnTo>
                <a:lnTo>
                  <a:pt x="13353618" y="1232319"/>
                </a:lnTo>
                <a:lnTo>
                  <a:pt x="13208368" y="1158595"/>
                </a:lnTo>
                <a:lnTo>
                  <a:pt x="13199263" y="1159802"/>
                </a:lnTo>
                <a:lnTo>
                  <a:pt x="13193738" y="1164640"/>
                </a:lnTo>
                <a:lnTo>
                  <a:pt x="13191401" y="1173505"/>
                </a:lnTo>
                <a:lnTo>
                  <a:pt x="13193802" y="1180439"/>
                </a:lnTo>
                <a:lnTo>
                  <a:pt x="13199440" y="1185151"/>
                </a:lnTo>
                <a:lnTo>
                  <a:pt x="13386257" y="1279474"/>
                </a:lnTo>
                <a:lnTo>
                  <a:pt x="13424815" y="1089444"/>
                </a:lnTo>
                <a:lnTo>
                  <a:pt x="13421208" y="1081100"/>
                </a:lnTo>
                <a:lnTo>
                  <a:pt x="13415086" y="1077150"/>
                </a:lnTo>
                <a:lnTo>
                  <a:pt x="13409498" y="1076274"/>
                </a:lnTo>
                <a:lnTo>
                  <a:pt x="13406044" y="1077087"/>
                </a:lnTo>
                <a:lnTo>
                  <a:pt x="13399783" y="1081392"/>
                </a:lnTo>
                <a:lnTo>
                  <a:pt x="13397789" y="1084326"/>
                </a:lnTo>
                <a:lnTo>
                  <a:pt x="13372757" y="1205928"/>
                </a:lnTo>
                <a:lnTo>
                  <a:pt x="13358165" y="1174483"/>
                </a:lnTo>
                <a:lnTo>
                  <a:pt x="13335622" y="1108951"/>
                </a:lnTo>
                <a:lnTo>
                  <a:pt x="13322275" y="1040968"/>
                </a:lnTo>
                <a:lnTo>
                  <a:pt x="13318376" y="971804"/>
                </a:lnTo>
                <a:lnTo>
                  <a:pt x="13319989" y="937183"/>
                </a:lnTo>
                <a:lnTo>
                  <a:pt x="13330339" y="868680"/>
                </a:lnTo>
                <a:lnTo>
                  <a:pt x="13349986" y="802233"/>
                </a:lnTo>
                <a:lnTo>
                  <a:pt x="13378561" y="739089"/>
                </a:lnTo>
                <a:lnTo>
                  <a:pt x="13417804" y="677887"/>
                </a:lnTo>
                <a:lnTo>
                  <a:pt x="13418960" y="674890"/>
                </a:lnTo>
                <a:lnTo>
                  <a:pt x="13418960" y="668032"/>
                </a:lnTo>
                <a:lnTo>
                  <a:pt x="13417804" y="665035"/>
                </a:lnTo>
                <a:lnTo>
                  <a:pt x="13415518" y="662482"/>
                </a:lnTo>
                <a:lnTo>
                  <a:pt x="14617179" y="662114"/>
                </a:lnTo>
                <a:lnTo>
                  <a:pt x="14624787" y="657047"/>
                </a:lnTo>
                <a:lnTo>
                  <a:pt x="14627593" y="650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8772" y="5688772"/>
            <a:ext cx="25120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70" dirty="0">
                <a:solidFill>
                  <a:srgbClr val="3C3C3C"/>
                </a:solidFill>
                <a:latin typeface="Calibri"/>
                <a:cs typeface="Calibri"/>
              </a:rPr>
              <a:t>Ich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35" dirty="0">
                <a:solidFill>
                  <a:srgbClr val="3C3C3C"/>
                </a:solidFill>
                <a:latin typeface="Calibri"/>
                <a:cs typeface="Calibri"/>
              </a:rPr>
              <a:t>bin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210" dirty="0">
                <a:solidFill>
                  <a:srgbClr val="3C3C3C"/>
                </a:solidFill>
                <a:latin typeface="Calibri"/>
                <a:cs typeface="Calibri"/>
              </a:rPr>
              <a:t>dagegen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33043" y="5688772"/>
            <a:ext cx="197103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70" dirty="0">
                <a:solidFill>
                  <a:srgbClr val="3C3C3C"/>
                </a:solidFill>
                <a:latin typeface="Calibri"/>
                <a:cs typeface="Calibri"/>
              </a:rPr>
              <a:t>Ich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35" dirty="0">
                <a:solidFill>
                  <a:srgbClr val="3C3C3C"/>
                </a:solidFill>
                <a:latin typeface="Calibri"/>
                <a:cs typeface="Calibri"/>
              </a:rPr>
              <a:t>bin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10" dirty="0">
                <a:solidFill>
                  <a:srgbClr val="3C3C3C"/>
                </a:solidFill>
                <a:latin typeface="Calibri"/>
                <a:cs typeface="Calibri"/>
              </a:rPr>
              <a:t>dafür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8048" y="8304982"/>
            <a:ext cx="17322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30" dirty="0">
                <a:solidFill>
                  <a:srgbClr val="3C3C3C"/>
                </a:solidFill>
                <a:latin typeface="Calibri"/>
                <a:cs typeface="Calibri"/>
              </a:rPr>
              <a:t>Ist</a:t>
            </a:r>
            <a:r>
              <a:rPr sz="2600" spc="2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55" dirty="0">
                <a:solidFill>
                  <a:srgbClr val="3C3C3C"/>
                </a:solidFill>
                <a:latin typeface="Calibri"/>
                <a:cs typeface="Calibri"/>
              </a:rPr>
              <a:t>mir</a:t>
            </a:r>
            <a:r>
              <a:rPr sz="2600" spc="204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600" spc="160" dirty="0">
                <a:solidFill>
                  <a:srgbClr val="3C3C3C"/>
                </a:solidFill>
                <a:latin typeface="Calibri"/>
                <a:cs typeface="Calibri"/>
              </a:rPr>
              <a:t>egal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225" dirty="0"/>
              <a:t>Gentechnik</a:t>
            </a:r>
            <a:r>
              <a:rPr sz="5950" spc="-170" dirty="0"/>
              <a:t> </a:t>
            </a:r>
            <a:r>
              <a:rPr sz="5950" spc="-250" dirty="0"/>
              <a:t>im</a:t>
            </a:r>
            <a:r>
              <a:rPr sz="5950" spc="-165" dirty="0"/>
              <a:t> </a:t>
            </a:r>
            <a:r>
              <a:rPr sz="5950" spc="-400" dirty="0"/>
              <a:t>Essen</a:t>
            </a:r>
            <a:r>
              <a:rPr sz="5950" spc="-170" dirty="0"/>
              <a:t> </a:t>
            </a:r>
            <a:r>
              <a:rPr sz="5950" spc="655" dirty="0"/>
              <a:t>-</a:t>
            </a:r>
            <a:r>
              <a:rPr sz="5950" spc="-170" dirty="0"/>
              <a:t> </a:t>
            </a:r>
            <a:r>
              <a:rPr sz="5950" spc="-315" dirty="0"/>
              <a:t>woran</a:t>
            </a:r>
            <a:r>
              <a:rPr sz="5950" spc="-165" dirty="0"/>
              <a:t> </a:t>
            </a:r>
            <a:r>
              <a:rPr sz="5950" spc="-335" dirty="0"/>
              <a:t>denke</a:t>
            </a:r>
            <a:r>
              <a:rPr sz="5950" spc="-170" dirty="0"/>
              <a:t> </a:t>
            </a:r>
            <a:r>
              <a:rPr sz="5950" spc="-290" dirty="0"/>
              <a:t>ich?</a:t>
            </a:r>
            <a:endParaRPr sz="5950"/>
          </a:p>
        </p:txBody>
      </p:sp>
      <p:sp>
        <p:nvSpPr>
          <p:cNvPr id="3" name="object 3"/>
          <p:cNvSpPr txBox="1"/>
          <p:nvPr/>
        </p:nvSpPr>
        <p:spPr>
          <a:xfrm>
            <a:off x="2090980" y="2451505"/>
            <a:ext cx="14105890" cy="4470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4443730" algn="l"/>
                <a:tab pos="8629650" algn="l"/>
                <a:tab pos="12799060" algn="l"/>
              </a:tabLst>
            </a:pPr>
            <a:r>
              <a:rPr sz="2750" spc="285" dirty="0">
                <a:solidFill>
                  <a:srgbClr val="3C3C3C"/>
                </a:solidFill>
                <a:latin typeface="Calibri"/>
                <a:cs typeface="Calibri"/>
              </a:rPr>
              <a:t>Chancen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60" dirty="0">
                <a:solidFill>
                  <a:srgbClr val="3C3C3C"/>
                </a:solidFill>
                <a:latin typeface="Calibri"/>
                <a:cs typeface="Calibri"/>
              </a:rPr>
              <a:t>Risiken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60" dirty="0">
                <a:solidFill>
                  <a:srgbClr val="3C3C3C"/>
                </a:solidFill>
                <a:latin typeface="Calibri"/>
                <a:cs typeface="Calibri"/>
              </a:rPr>
              <a:t>Wissen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75" dirty="0">
                <a:solidFill>
                  <a:srgbClr val="3C3C3C"/>
                </a:solidFill>
                <a:latin typeface="Calibri"/>
                <a:cs typeface="Calibri"/>
              </a:rPr>
              <a:t>Gefühle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0697" y="2201493"/>
            <a:ext cx="13547090" cy="0"/>
          </a:xfrm>
          <a:custGeom>
            <a:avLst/>
            <a:gdLst/>
            <a:ahLst/>
            <a:cxnLst/>
            <a:rect l="l" t="t" r="r" b="b"/>
            <a:pathLst>
              <a:path w="13547090">
                <a:moveTo>
                  <a:pt x="0" y="0"/>
                </a:moveTo>
                <a:lnTo>
                  <a:pt x="13546604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58100" cy="10287000"/>
          </a:xfrm>
          <a:custGeom>
            <a:avLst/>
            <a:gdLst/>
            <a:ahLst/>
            <a:cxnLst/>
            <a:rect l="l" t="t" r="r" b="b"/>
            <a:pathLst>
              <a:path w="7658100" h="10287000">
                <a:moveTo>
                  <a:pt x="76580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658099" y="0"/>
                </a:lnTo>
                <a:lnTo>
                  <a:pt x="7658099" y="10286999"/>
                </a:lnTo>
                <a:close/>
              </a:path>
            </a:pathLst>
          </a:custGeom>
          <a:solidFill>
            <a:srgbClr val="CCC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6000" y="4861194"/>
            <a:ext cx="5442585" cy="737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650" spc="-190" dirty="0">
                <a:solidFill>
                  <a:srgbClr val="3C3C3C"/>
                </a:solidFill>
                <a:latin typeface="Palatino Linotype"/>
                <a:cs typeface="Palatino Linotype"/>
              </a:rPr>
              <a:t>Letter</a:t>
            </a:r>
            <a:r>
              <a:rPr sz="4650" spc="-14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50" dirty="0">
                <a:solidFill>
                  <a:srgbClr val="3C3C3C"/>
                </a:solidFill>
                <a:latin typeface="Palatino Linotype"/>
                <a:cs typeface="Palatino Linotype"/>
              </a:rPr>
              <a:t>to</a:t>
            </a:r>
            <a:r>
              <a:rPr sz="4650" spc="-15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215" dirty="0">
                <a:solidFill>
                  <a:srgbClr val="3C3C3C"/>
                </a:solidFill>
                <a:latin typeface="Palatino Linotype"/>
                <a:cs typeface="Palatino Linotype"/>
              </a:rPr>
              <a:t>my</a:t>
            </a:r>
            <a:r>
              <a:rPr sz="4650" spc="-14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260" dirty="0">
                <a:solidFill>
                  <a:srgbClr val="3C3C3C"/>
                </a:solidFill>
                <a:latin typeface="Palatino Linotype"/>
                <a:cs typeface="Palatino Linotype"/>
              </a:rPr>
              <a:t>future</a:t>
            </a:r>
            <a:r>
              <a:rPr sz="4650" spc="-14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4650" spc="-320" dirty="0">
                <a:solidFill>
                  <a:srgbClr val="3C3C3C"/>
                </a:solidFill>
                <a:latin typeface="Palatino Linotype"/>
                <a:cs typeface="Palatino Linotype"/>
              </a:rPr>
              <a:t>self</a:t>
            </a:r>
            <a:endParaRPr sz="4650">
              <a:latin typeface="Palatino Linotype"/>
              <a:cs typeface="Palatino Linotype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744" rIns="0" bIns="0" rtlCol="0">
            <a:spAutoFit/>
          </a:bodyPr>
          <a:lstStyle/>
          <a:p>
            <a:pPr marL="8800465" marR="5080">
              <a:lnSpc>
                <a:spcPct val="115900"/>
              </a:lnSpc>
              <a:spcBef>
                <a:spcPts val="95"/>
              </a:spcBef>
              <a:tabLst>
                <a:tab pos="9326880" algn="l"/>
                <a:tab pos="9568180" algn="l"/>
                <a:tab pos="10721975" algn="l"/>
                <a:tab pos="11361420" algn="l"/>
                <a:tab pos="12991465" algn="l"/>
                <a:tab pos="13898880" algn="l"/>
              </a:tabLst>
            </a:pPr>
            <a:r>
              <a:rPr sz="2750" spc="150" dirty="0">
                <a:latin typeface="Calibri"/>
                <a:cs typeface="Calibri"/>
              </a:rPr>
              <a:t>Wie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10" dirty="0">
                <a:latin typeface="Calibri"/>
                <a:cs typeface="Calibri"/>
              </a:rPr>
              <a:t>denke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10" dirty="0">
                <a:latin typeface="Calibri"/>
                <a:cs typeface="Calibri"/>
              </a:rPr>
              <a:t>ich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65" dirty="0">
                <a:latin typeface="Calibri"/>
                <a:cs typeface="Calibri"/>
              </a:rPr>
              <a:t>AKTUELL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185" dirty="0">
                <a:latin typeface="Calibri"/>
                <a:cs typeface="Calibri"/>
              </a:rPr>
              <a:t>über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04" dirty="0">
                <a:latin typeface="Calibri"/>
                <a:cs typeface="Calibri"/>
              </a:rPr>
              <a:t>Gentechnik </a:t>
            </a:r>
            <a:r>
              <a:rPr sz="2750" spc="95" dirty="0">
                <a:latin typeface="Calibri"/>
                <a:cs typeface="Calibri"/>
              </a:rPr>
              <a:t>im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60" dirty="0">
                <a:latin typeface="Calibri"/>
                <a:cs typeface="Calibri"/>
              </a:rPr>
              <a:t>Essen?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01040" y="4062358"/>
            <a:ext cx="6274435" cy="4470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381125" algn="l"/>
                <a:tab pos="2809240" algn="l"/>
                <a:tab pos="4464050" algn="l"/>
                <a:tab pos="5104130" algn="l"/>
              </a:tabLst>
            </a:pPr>
            <a:r>
              <a:rPr sz="2750" spc="200" dirty="0">
                <a:solidFill>
                  <a:srgbClr val="3C3C3C"/>
                </a:solidFill>
                <a:latin typeface="Calibri"/>
                <a:cs typeface="Calibri"/>
              </a:rPr>
              <a:t>Welche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75" dirty="0">
                <a:solidFill>
                  <a:srgbClr val="3C3C3C"/>
                </a:solidFill>
                <a:latin typeface="Calibri"/>
                <a:cs typeface="Calibri"/>
              </a:rPr>
              <a:t>Gefühle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40" dirty="0">
                <a:solidFill>
                  <a:srgbClr val="3C3C3C"/>
                </a:solidFill>
                <a:latin typeface="Calibri"/>
                <a:cs typeface="Calibri"/>
              </a:rPr>
              <a:t>verbinde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10" dirty="0">
                <a:solidFill>
                  <a:srgbClr val="3C3C3C"/>
                </a:solidFill>
                <a:latin typeface="Calibri"/>
                <a:cs typeface="Calibri"/>
              </a:rPr>
              <a:t>ich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00" dirty="0">
                <a:solidFill>
                  <a:srgbClr val="3C3C3C"/>
                </a:solidFill>
                <a:latin typeface="Calibri"/>
                <a:cs typeface="Calibri"/>
              </a:rPr>
              <a:t>damit?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01040" y="5850030"/>
            <a:ext cx="7239000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  <a:tabLst>
                <a:tab pos="1381125" algn="l"/>
                <a:tab pos="2700020" algn="l"/>
                <a:tab pos="3605529" algn="l"/>
                <a:tab pos="6376035" algn="l"/>
              </a:tabLst>
            </a:pPr>
            <a:r>
              <a:rPr sz="2750" spc="200" dirty="0">
                <a:solidFill>
                  <a:srgbClr val="3C3C3C"/>
                </a:solidFill>
                <a:latin typeface="Calibri"/>
                <a:cs typeface="Calibri"/>
              </a:rPr>
              <a:t>Welche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60" dirty="0">
                <a:solidFill>
                  <a:srgbClr val="3C3C3C"/>
                </a:solidFill>
                <a:latin typeface="Calibri"/>
                <a:cs typeface="Calibri"/>
              </a:rPr>
              <a:t>Fragen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180" dirty="0">
                <a:solidFill>
                  <a:srgbClr val="3C3C3C"/>
                </a:solidFill>
                <a:latin typeface="Calibri"/>
                <a:cs typeface="Calibri"/>
              </a:rPr>
              <a:t>oder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45" dirty="0">
                <a:solidFill>
                  <a:srgbClr val="3C3C3C"/>
                </a:solidFill>
                <a:latin typeface="Calibri"/>
                <a:cs typeface="Calibri"/>
              </a:rPr>
              <a:t>Unsicherheiten</a:t>
            </a:r>
            <a:r>
              <a:rPr sz="275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2750" spc="245" dirty="0">
                <a:solidFill>
                  <a:srgbClr val="3C3C3C"/>
                </a:solidFill>
                <a:latin typeface="Calibri"/>
                <a:cs typeface="Calibri"/>
              </a:rPr>
              <a:t>habe </a:t>
            </a:r>
            <a:r>
              <a:rPr sz="2750" spc="210" dirty="0">
                <a:solidFill>
                  <a:srgbClr val="3C3C3C"/>
                </a:solidFill>
                <a:latin typeface="Calibri"/>
                <a:cs typeface="Calibri"/>
              </a:rPr>
              <a:t>ich?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4457" y="8358428"/>
            <a:ext cx="7362825" cy="901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450" spc="200" dirty="0">
                <a:solidFill>
                  <a:srgbClr val="3C3C3C"/>
                </a:solidFill>
                <a:latin typeface="Calibri"/>
                <a:cs typeface="Calibri"/>
              </a:rPr>
              <a:t>Die</a:t>
            </a:r>
            <a:r>
              <a:rPr sz="2450" spc="39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450" spc="190" dirty="0">
                <a:solidFill>
                  <a:srgbClr val="3C3C3C"/>
                </a:solidFill>
                <a:latin typeface="Calibri"/>
                <a:cs typeface="Calibri"/>
              </a:rPr>
              <a:t>Briefe</a:t>
            </a:r>
            <a:r>
              <a:rPr sz="2450" spc="40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450" spc="200" dirty="0">
                <a:solidFill>
                  <a:srgbClr val="3C3C3C"/>
                </a:solidFill>
                <a:latin typeface="Calibri"/>
                <a:cs typeface="Calibri"/>
              </a:rPr>
              <a:t>werden</a:t>
            </a:r>
            <a:r>
              <a:rPr sz="2450" spc="4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450" spc="220" dirty="0">
                <a:solidFill>
                  <a:srgbClr val="3C3C3C"/>
                </a:solidFill>
                <a:latin typeface="Calibri"/>
                <a:cs typeface="Calibri"/>
              </a:rPr>
              <a:t>eingesammelt</a:t>
            </a:r>
            <a:r>
              <a:rPr sz="2450" spc="4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450" spc="175" dirty="0">
                <a:solidFill>
                  <a:srgbClr val="3C3C3C"/>
                </a:solidFill>
                <a:latin typeface="Calibri"/>
                <a:cs typeface="Calibri"/>
              </a:rPr>
              <a:t>und</a:t>
            </a:r>
            <a:r>
              <a:rPr sz="2450" spc="4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450" spc="105" dirty="0">
                <a:solidFill>
                  <a:srgbClr val="3C3C3C"/>
                </a:solidFill>
                <a:latin typeface="Calibri"/>
                <a:cs typeface="Calibri"/>
              </a:rPr>
              <a:t>im</a:t>
            </a:r>
            <a:r>
              <a:rPr sz="2450" spc="40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450" spc="150" dirty="0">
                <a:solidFill>
                  <a:srgbClr val="3C3C3C"/>
                </a:solidFill>
                <a:latin typeface="Calibri"/>
                <a:cs typeface="Calibri"/>
              </a:rPr>
              <a:t>dritten </a:t>
            </a:r>
            <a:r>
              <a:rPr sz="2450" spc="190" dirty="0">
                <a:solidFill>
                  <a:srgbClr val="3C3C3C"/>
                </a:solidFill>
                <a:latin typeface="Calibri"/>
                <a:cs typeface="Calibri"/>
              </a:rPr>
              <a:t>Workshop</a:t>
            </a:r>
            <a:r>
              <a:rPr sz="2450" spc="4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450" spc="85" dirty="0">
                <a:solidFill>
                  <a:srgbClr val="3C3C3C"/>
                </a:solidFill>
                <a:latin typeface="Calibri"/>
                <a:cs typeface="Calibri"/>
              </a:rPr>
              <a:t>(23.</a:t>
            </a:r>
            <a:r>
              <a:rPr sz="2450" spc="4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450" spc="265" dirty="0">
                <a:solidFill>
                  <a:srgbClr val="3C3C3C"/>
                </a:solidFill>
                <a:latin typeface="Calibri"/>
                <a:cs typeface="Calibri"/>
              </a:rPr>
              <a:t>Januar)</a:t>
            </a:r>
            <a:r>
              <a:rPr sz="2450" spc="39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450" spc="250" dirty="0">
                <a:solidFill>
                  <a:srgbClr val="3C3C3C"/>
                </a:solidFill>
                <a:latin typeface="Calibri"/>
                <a:cs typeface="Calibri"/>
              </a:rPr>
              <a:t>gemeinsam</a:t>
            </a:r>
            <a:r>
              <a:rPr sz="2450" spc="40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450" spc="160" dirty="0">
                <a:solidFill>
                  <a:srgbClr val="3C3C3C"/>
                </a:solidFill>
                <a:latin typeface="Calibri"/>
                <a:cs typeface="Calibri"/>
              </a:rPr>
              <a:t>geöffnet.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06453" y="1954817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38124" y="476249"/>
                </a:moveTo>
                <a:lnTo>
                  <a:pt x="190135" y="471412"/>
                </a:lnTo>
                <a:lnTo>
                  <a:pt x="145437" y="457538"/>
                </a:lnTo>
                <a:lnTo>
                  <a:pt x="104988" y="435584"/>
                </a:lnTo>
                <a:lnTo>
                  <a:pt x="69746" y="406508"/>
                </a:lnTo>
                <a:lnTo>
                  <a:pt x="40669" y="371267"/>
                </a:lnTo>
                <a:lnTo>
                  <a:pt x="18713" y="330818"/>
                </a:lnTo>
                <a:lnTo>
                  <a:pt x="4838" y="286118"/>
                </a:lnTo>
                <a:lnTo>
                  <a:pt x="0" y="238124"/>
                </a:lnTo>
                <a:lnTo>
                  <a:pt x="4838" y="190135"/>
                </a:lnTo>
                <a:lnTo>
                  <a:pt x="18713" y="145437"/>
                </a:lnTo>
                <a:lnTo>
                  <a:pt x="40669" y="104988"/>
                </a:lnTo>
                <a:lnTo>
                  <a:pt x="69746" y="69746"/>
                </a:lnTo>
                <a:lnTo>
                  <a:pt x="104988" y="40669"/>
                </a:lnTo>
                <a:lnTo>
                  <a:pt x="145437" y="18713"/>
                </a:lnTo>
                <a:lnTo>
                  <a:pt x="190135" y="4838"/>
                </a:lnTo>
                <a:lnTo>
                  <a:pt x="238124" y="0"/>
                </a:lnTo>
                <a:lnTo>
                  <a:pt x="286114" y="4838"/>
                </a:lnTo>
                <a:lnTo>
                  <a:pt x="330812" y="18713"/>
                </a:lnTo>
                <a:lnTo>
                  <a:pt x="371261" y="40669"/>
                </a:lnTo>
                <a:lnTo>
                  <a:pt x="406503" y="69746"/>
                </a:lnTo>
                <a:lnTo>
                  <a:pt x="435580" y="104988"/>
                </a:lnTo>
                <a:lnTo>
                  <a:pt x="457536" y="145437"/>
                </a:lnTo>
                <a:lnTo>
                  <a:pt x="458316" y="147951"/>
                </a:lnTo>
                <a:lnTo>
                  <a:pt x="357655" y="147951"/>
                </a:lnTo>
                <a:lnTo>
                  <a:pt x="283462" y="221952"/>
                </a:lnTo>
                <a:lnTo>
                  <a:pt x="141763" y="221952"/>
                </a:lnTo>
                <a:lnTo>
                  <a:pt x="139441" y="222828"/>
                </a:lnTo>
                <a:lnTo>
                  <a:pt x="137695" y="224610"/>
                </a:lnTo>
                <a:lnTo>
                  <a:pt x="111961" y="247810"/>
                </a:lnTo>
                <a:lnTo>
                  <a:pt x="110229" y="249540"/>
                </a:lnTo>
                <a:lnTo>
                  <a:pt x="109317" y="251753"/>
                </a:lnTo>
                <a:lnTo>
                  <a:pt x="109317" y="256370"/>
                </a:lnTo>
                <a:lnTo>
                  <a:pt x="110230" y="258795"/>
                </a:lnTo>
                <a:lnTo>
                  <a:pt x="111961" y="260519"/>
                </a:lnTo>
                <a:lnTo>
                  <a:pt x="170688" y="322285"/>
                </a:lnTo>
                <a:lnTo>
                  <a:pt x="174151" y="325821"/>
                </a:lnTo>
                <a:lnTo>
                  <a:pt x="212025" y="364038"/>
                </a:lnTo>
                <a:lnTo>
                  <a:pt x="439504" y="364038"/>
                </a:lnTo>
                <a:lnTo>
                  <a:pt x="435580" y="371267"/>
                </a:lnTo>
                <a:lnTo>
                  <a:pt x="406503" y="406508"/>
                </a:lnTo>
                <a:lnTo>
                  <a:pt x="371261" y="435584"/>
                </a:lnTo>
                <a:lnTo>
                  <a:pt x="330812" y="457538"/>
                </a:lnTo>
                <a:lnTo>
                  <a:pt x="286114" y="471412"/>
                </a:lnTo>
                <a:lnTo>
                  <a:pt x="238124" y="476249"/>
                </a:lnTo>
                <a:close/>
              </a:path>
              <a:path w="476250" h="476250">
                <a:moveTo>
                  <a:pt x="439504" y="364038"/>
                </a:moveTo>
                <a:lnTo>
                  <a:pt x="217708" y="364038"/>
                </a:lnTo>
                <a:lnTo>
                  <a:pt x="395492" y="186211"/>
                </a:lnTo>
                <a:lnTo>
                  <a:pt x="395492" y="180463"/>
                </a:lnTo>
                <a:lnTo>
                  <a:pt x="363294" y="147951"/>
                </a:lnTo>
                <a:lnTo>
                  <a:pt x="458316" y="147951"/>
                </a:lnTo>
                <a:lnTo>
                  <a:pt x="471286" y="189732"/>
                </a:lnTo>
                <a:lnTo>
                  <a:pt x="471411" y="190135"/>
                </a:lnTo>
                <a:lnTo>
                  <a:pt x="476249" y="238124"/>
                </a:lnTo>
                <a:lnTo>
                  <a:pt x="471411" y="286118"/>
                </a:lnTo>
                <a:lnTo>
                  <a:pt x="457536" y="330818"/>
                </a:lnTo>
                <a:lnTo>
                  <a:pt x="439504" y="364038"/>
                </a:lnTo>
                <a:close/>
              </a:path>
              <a:path w="476250" h="476250">
                <a:moveTo>
                  <a:pt x="217722" y="287575"/>
                </a:moveTo>
                <a:lnTo>
                  <a:pt x="212047" y="287575"/>
                </a:lnTo>
                <a:lnTo>
                  <a:pt x="150316" y="224610"/>
                </a:lnTo>
                <a:lnTo>
                  <a:pt x="148494" y="222828"/>
                </a:lnTo>
                <a:lnTo>
                  <a:pt x="146273" y="221952"/>
                </a:lnTo>
                <a:lnTo>
                  <a:pt x="283462" y="221952"/>
                </a:lnTo>
                <a:lnTo>
                  <a:pt x="221214" y="284040"/>
                </a:lnTo>
                <a:lnTo>
                  <a:pt x="217722" y="287575"/>
                </a:lnTo>
                <a:close/>
              </a:path>
            </a:pathLst>
          </a:custGeom>
          <a:solidFill>
            <a:srgbClr val="B1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06453" y="4049841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38124" y="476249"/>
                </a:moveTo>
                <a:lnTo>
                  <a:pt x="190135" y="471412"/>
                </a:lnTo>
                <a:lnTo>
                  <a:pt x="145437" y="457538"/>
                </a:lnTo>
                <a:lnTo>
                  <a:pt x="104988" y="435584"/>
                </a:lnTo>
                <a:lnTo>
                  <a:pt x="69746" y="406508"/>
                </a:lnTo>
                <a:lnTo>
                  <a:pt x="40669" y="371267"/>
                </a:lnTo>
                <a:lnTo>
                  <a:pt x="18713" y="330818"/>
                </a:lnTo>
                <a:lnTo>
                  <a:pt x="4838" y="286118"/>
                </a:lnTo>
                <a:lnTo>
                  <a:pt x="0" y="238124"/>
                </a:lnTo>
                <a:lnTo>
                  <a:pt x="4838" y="190135"/>
                </a:lnTo>
                <a:lnTo>
                  <a:pt x="18713" y="145437"/>
                </a:lnTo>
                <a:lnTo>
                  <a:pt x="40669" y="104988"/>
                </a:lnTo>
                <a:lnTo>
                  <a:pt x="69746" y="69746"/>
                </a:lnTo>
                <a:lnTo>
                  <a:pt x="104988" y="40669"/>
                </a:lnTo>
                <a:lnTo>
                  <a:pt x="145437" y="18713"/>
                </a:lnTo>
                <a:lnTo>
                  <a:pt x="190135" y="4838"/>
                </a:lnTo>
                <a:lnTo>
                  <a:pt x="238124" y="0"/>
                </a:lnTo>
                <a:lnTo>
                  <a:pt x="286114" y="4838"/>
                </a:lnTo>
                <a:lnTo>
                  <a:pt x="330812" y="18713"/>
                </a:lnTo>
                <a:lnTo>
                  <a:pt x="371261" y="40669"/>
                </a:lnTo>
                <a:lnTo>
                  <a:pt x="406503" y="69746"/>
                </a:lnTo>
                <a:lnTo>
                  <a:pt x="435580" y="104988"/>
                </a:lnTo>
                <a:lnTo>
                  <a:pt x="457536" y="145437"/>
                </a:lnTo>
                <a:lnTo>
                  <a:pt x="458316" y="147951"/>
                </a:lnTo>
                <a:lnTo>
                  <a:pt x="357655" y="147951"/>
                </a:lnTo>
                <a:lnTo>
                  <a:pt x="283462" y="221952"/>
                </a:lnTo>
                <a:lnTo>
                  <a:pt x="141763" y="221952"/>
                </a:lnTo>
                <a:lnTo>
                  <a:pt x="139441" y="222828"/>
                </a:lnTo>
                <a:lnTo>
                  <a:pt x="137695" y="224610"/>
                </a:lnTo>
                <a:lnTo>
                  <a:pt x="111961" y="247810"/>
                </a:lnTo>
                <a:lnTo>
                  <a:pt x="110229" y="249540"/>
                </a:lnTo>
                <a:lnTo>
                  <a:pt x="109317" y="251753"/>
                </a:lnTo>
                <a:lnTo>
                  <a:pt x="109317" y="256370"/>
                </a:lnTo>
                <a:lnTo>
                  <a:pt x="110230" y="258795"/>
                </a:lnTo>
                <a:lnTo>
                  <a:pt x="111961" y="260519"/>
                </a:lnTo>
                <a:lnTo>
                  <a:pt x="170688" y="322285"/>
                </a:lnTo>
                <a:lnTo>
                  <a:pt x="174151" y="325821"/>
                </a:lnTo>
                <a:lnTo>
                  <a:pt x="212025" y="364038"/>
                </a:lnTo>
                <a:lnTo>
                  <a:pt x="439504" y="364038"/>
                </a:lnTo>
                <a:lnTo>
                  <a:pt x="435580" y="371267"/>
                </a:lnTo>
                <a:lnTo>
                  <a:pt x="406503" y="406508"/>
                </a:lnTo>
                <a:lnTo>
                  <a:pt x="371261" y="435584"/>
                </a:lnTo>
                <a:lnTo>
                  <a:pt x="330812" y="457538"/>
                </a:lnTo>
                <a:lnTo>
                  <a:pt x="286114" y="471412"/>
                </a:lnTo>
                <a:lnTo>
                  <a:pt x="238124" y="476249"/>
                </a:lnTo>
                <a:close/>
              </a:path>
              <a:path w="476250" h="476250">
                <a:moveTo>
                  <a:pt x="439504" y="364038"/>
                </a:moveTo>
                <a:lnTo>
                  <a:pt x="217708" y="364038"/>
                </a:lnTo>
                <a:lnTo>
                  <a:pt x="395492" y="186211"/>
                </a:lnTo>
                <a:lnTo>
                  <a:pt x="395492" y="180463"/>
                </a:lnTo>
                <a:lnTo>
                  <a:pt x="363294" y="147951"/>
                </a:lnTo>
                <a:lnTo>
                  <a:pt x="458316" y="147951"/>
                </a:lnTo>
                <a:lnTo>
                  <a:pt x="471286" y="189732"/>
                </a:lnTo>
                <a:lnTo>
                  <a:pt x="471411" y="190135"/>
                </a:lnTo>
                <a:lnTo>
                  <a:pt x="476249" y="238124"/>
                </a:lnTo>
                <a:lnTo>
                  <a:pt x="471411" y="286118"/>
                </a:lnTo>
                <a:lnTo>
                  <a:pt x="457536" y="330818"/>
                </a:lnTo>
                <a:lnTo>
                  <a:pt x="439504" y="364038"/>
                </a:lnTo>
                <a:close/>
              </a:path>
              <a:path w="476250" h="476250">
                <a:moveTo>
                  <a:pt x="217722" y="287575"/>
                </a:moveTo>
                <a:lnTo>
                  <a:pt x="212047" y="287575"/>
                </a:lnTo>
                <a:lnTo>
                  <a:pt x="150316" y="224610"/>
                </a:lnTo>
                <a:lnTo>
                  <a:pt x="148494" y="222828"/>
                </a:lnTo>
                <a:lnTo>
                  <a:pt x="146273" y="221952"/>
                </a:lnTo>
                <a:lnTo>
                  <a:pt x="283462" y="221952"/>
                </a:lnTo>
                <a:lnTo>
                  <a:pt x="221214" y="284040"/>
                </a:lnTo>
                <a:lnTo>
                  <a:pt x="217722" y="287575"/>
                </a:lnTo>
                <a:close/>
              </a:path>
            </a:pathLst>
          </a:custGeom>
          <a:solidFill>
            <a:srgbClr val="B1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06453" y="6144865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38124" y="476249"/>
                </a:moveTo>
                <a:lnTo>
                  <a:pt x="190135" y="471412"/>
                </a:lnTo>
                <a:lnTo>
                  <a:pt x="145437" y="457538"/>
                </a:lnTo>
                <a:lnTo>
                  <a:pt x="104988" y="435584"/>
                </a:lnTo>
                <a:lnTo>
                  <a:pt x="69746" y="406508"/>
                </a:lnTo>
                <a:lnTo>
                  <a:pt x="40669" y="371267"/>
                </a:lnTo>
                <a:lnTo>
                  <a:pt x="18713" y="330818"/>
                </a:lnTo>
                <a:lnTo>
                  <a:pt x="4838" y="286118"/>
                </a:lnTo>
                <a:lnTo>
                  <a:pt x="0" y="238124"/>
                </a:lnTo>
                <a:lnTo>
                  <a:pt x="4838" y="190135"/>
                </a:lnTo>
                <a:lnTo>
                  <a:pt x="18713" y="145437"/>
                </a:lnTo>
                <a:lnTo>
                  <a:pt x="40669" y="104988"/>
                </a:lnTo>
                <a:lnTo>
                  <a:pt x="69746" y="69746"/>
                </a:lnTo>
                <a:lnTo>
                  <a:pt x="104988" y="40669"/>
                </a:lnTo>
                <a:lnTo>
                  <a:pt x="145437" y="18713"/>
                </a:lnTo>
                <a:lnTo>
                  <a:pt x="190135" y="4838"/>
                </a:lnTo>
                <a:lnTo>
                  <a:pt x="238124" y="0"/>
                </a:lnTo>
                <a:lnTo>
                  <a:pt x="286114" y="4838"/>
                </a:lnTo>
                <a:lnTo>
                  <a:pt x="330812" y="18713"/>
                </a:lnTo>
                <a:lnTo>
                  <a:pt x="371261" y="40669"/>
                </a:lnTo>
                <a:lnTo>
                  <a:pt x="406503" y="69746"/>
                </a:lnTo>
                <a:lnTo>
                  <a:pt x="435580" y="104988"/>
                </a:lnTo>
                <a:lnTo>
                  <a:pt x="457536" y="145437"/>
                </a:lnTo>
                <a:lnTo>
                  <a:pt x="458316" y="147951"/>
                </a:lnTo>
                <a:lnTo>
                  <a:pt x="357655" y="147951"/>
                </a:lnTo>
                <a:lnTo>
                  <a:pt x="283462" y="221952"/>
                </a:lnTo>
                <a:lnTo>
                  <a:pt x="141763" y="221952"/>
                </a:lnTo>
                <a:lnTo>
                  <a:pt x="139441" y="222828"/>
                </a:lnTo>
                <a:lnTo>
                  <a:pt x="137695" y="224610"/>
                </a:lnTo>
                <a:lnTo>
                  <a:pt x="111961" y="247810"/>
                </a:lnTo>
                <a:lnTo>
                  <a:pt x="110229" y="249540"/>
                </a:lnTo>
                <a:lnTo>
                  <a:pt x="109317" y="251753"/>
                </a:lnTo>
                <a:lnTo>
                  <a:pt x="109317" y="256370"/>
                </a:lnTo>
                <a:lnTo>
                  <a:pt x="110230" y="258795"/>
                </a:lnTo>
                <a:lnTo>
                  <a:pt x="111961" y="260519"/>
                </a:lnTo>
                <a:lnTo>
                  <a:pt x="170688" y="322285"/>
                </a:lnTo>
                <a:lnTo>
                  <a:pt x="174151" y="325821"/>
                </a:lnTo>
                <a:lnTo>
                  <a:pt x="212025" y="364038"/>
                </a:lnTo>
                <a:lnTo>
                  <a:pt x="439504" y="364038"/>
                </a:lnTo>
                <a:lnTo>
                  <a:pt x="435580" y="371267"/>
                </a:lnTo>
                <a:lnTo>
                  <a:pt x="406503" y="406508"/>
                </a:lnTo>
                <a:lnTo>
                  <a:pt x="371261" y="435584"/>
                </a:lnTo>
                <a:lnTo>
                  <a:pt x="330812" y="457538"/>
                </a:lnTo>
                <a:lnTo>
                  <a:pt x="286114" y="471412"/>
                </a:lnTo>
                <a:lnTo>
                  <a:pt x="238124" y="476249"/>
                </a:lnTo>
                <a:close/>
              </a:path>
              <a:path w="476250" h="476250">
                <a:moveTo>
                  <a:pt x="439504" y="364038"/>
                </a:moveTo>
                <a:lnTo>
                  <a:pt x="217708" y="364038"/>
                </a:lnTo>
                <a:lnTo>
                  <a:pt x="395492" y="186211"/>
                </a:lnTo>
                <a:lnTo>
                  <a:pt x="395492" y="180463"/>
                </a:lnTo>
                <a:lnTo>
                  <a:pt x="363294" y="147951"/>
                </a:lnTo>
                <a:lnTo>
                  <a:pt x="458316" y="147951"/>
                </a:lnTo>
                <a:lnTo>
                  <a:pt x="471286" y="189732"/>
                </a:lnTo>
                <a:lnTo>
                  <a:pt x="471411" y="190135"/>
                </a:lnTo>
                <a:lnTo>
                  <a:pt x="476249" y="238124"/>
                </a:lnTo>
                <a:lnTo>
                  <a:pt x="471411" y="286118"/>
                </a:lnTo>
                <a:lnTo>
                  <a:pt x="457536" y="330818"/>
                </a:lnTo>
                <a:lnTo>
                  <a:pt x="439504" y="364038"/>
                </a:lnTo>
                <a:close/>
              </a:path>
              <a:path w="476250" h="476250">
                <a:moveTo>
                  <a:pt x="217722" y="287575"/>
                </a:moveTo>
                <a:lnTo>
                  <a:pt x="212047" y="287575"/>
                </a:lnTo>
                <a:lnTo>
                  <a:pt x="150316" y="224610"/>
                </a:lnTo>
                <a:lnTo>
                  <a:pt x="148494" y="222828"/>
                </a:lnTo>
                <a:lnTo>
                  <a:pt x="146273" y="221952"/>
                </a:lnTo>
                <a:lnTo>
                  <a:pt x="283462" y="221952"/>
                </a:lnTo>
                <a:lnTo>
                  <a:pt x="221214" y="284040"/>
                </a:lnTo>
                <a:lnTo>
                  <a:pt x="217722" y="287575"/>
                </a:lnTo>
                <a:close/>
              </a:path>
            </a:pathLst>
          </a:custGeom>
          <a:solidFill>
            <a:srgbClr val="B1B1B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18473" y="2789554"/>
            <a:ext cx="3452495" cy="448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0320" indent="184150" algn="ctr">
              <a:lnSpc>
                <a:spcPct val="116100"/>
              </a:lnSpc>
              <a:spcBef>
                <a:spcPts val="95"/>
              </a:spcBef>
              <a:tabLst>
                <a:tab pos="1095375" algn="l"/>
              </a:tabLst>
            </a:pPr>
            <a:r>
              <a:rPr sz="4200" b="1" spc="350" dirty="0">
                <a:solidFill>
                  <a:srgbClr val="3C3C3C"/>
                </a:solidFill>
                <a:latin typeface="Palatino Linotype"/>
                <a:cs typeface="Palatino Linotype"/>
              </a:rPr>
              <a:t>Ernährung </a:t>
            </a:r>
            <a:r>
              <a:rPr sz="4200" b="1" spc="145" dirty="0">
                <a:solidFill>
                  <a:srgbClr val="3C3C3C"/>
                </a:solidFill>
                <a:latin typeface="Palatino Linotype"/>
                <a:cs typeface="Palatino Linotype"/>
              </a:rPr>
              <a:t>der</a:t>
            </a:r>
            <a:r>
              <a:rPr sz="4200" b="1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4200" b="1" spc="300" dirty="0">
                <a:solidFill>
                  <a:srgbClr val="3C3C3C"/>
                </a:solidFill>
                <a:latin typeface="Palatino Linotype"/>
                <a:cs typeface="Palatino Linotype"/>
              </a:rPr>
              <a:t>Zukunft</a:t>
            </a:r>
            <a:endParaRPr sz="4200">
              <a:latin typeface="Palatino Linotype"/>
              <a:cs typeface="Palatino Linotype"/>
            </a:endParaRPr>
          </a:p>
          <a:p>
            <a:pPr marR="22225" algn="ctr">
              <a:lnSpc>
                <a:spcPct val="100000"/>
              </a:lnSpc>
              <a:spcBef>
                <a:spcPts val="810"/>
              </a:spcBef>
            </a:pPr>
            <a:r>
              <a:rPr sz="4200" b="1" spc="535" dirty="0">
                <a:solidFill>
                  <a:srgbClr val="3C3C3C"/>
                </a:solidFill>
                <a:latin typeface="Palatino Linotype"/>
                <a:cs typeface="Palatino Linotype"/>
              </a:rPr>
              <a:t>-</a:t>
            </a:r>
            <a:endParaRPr sz="4200">
              <a:latin typeface="Palatino Linotype"/>
              <a:cs typeface="Palatino Linotype"/>
            </a:endParaRPr>
          </a:p>
          <a:p>
            <a:pPr marL="260350" indent="-105410">
              <a:lnSpc>
                <a:spcPts val="5850"/>
              </a:lnSpc>
              <a:spcBef>
                <a:spcPts val="130"/>
              </a:spcBef>
              <a:tabLst>
                <a:tab pos="1187450" algn="l"/>
                <a:tab pos="1356360" algn="l"/>
              </a:tabLst>
            </a:pPr>
            <a:r>
              <a:rPr sz="4200" b="1" spc="200" dirty="0">
                <a:solidFill>
                  <a:srgbClr val="3C3C3C"/>
                </a:solidFill>
                <a:latin typeface="Palatino Linotype"/>
                <a:cs typeface="Palatino Linotype"/>
              </a:rPr>
              <a:t>wo</a:t>
            </a:r>
            <a:r>
              <a:rPr sz="4200" b="1" dirty="0">
                <a:solidFill>
                  <a:srgbClr val="3C3C3C"/>
                </a:solidFill>
                <a:latin typeface="Palatino Linotype"/>
                <a:cs typeface="Palatino Linotype"/>
              </a:rPr>
              <a:t>	</a:t>
            </a:r>
            <a:r>
              <a:rPr sz="4200" b="1" spc="285" dirty="0">
                <a:solidFill>
                  <a:srgbClr val="3C3C3C"/>
                </a:solidFill>
                <a:latin typeface="Palatino Linotype"/>
                <a:cs typeface="Palatino Linotype"/>
              </a:rPr>
              <a:t>entsteht </a:t>
            </a:r>
            <a:r>
              <a:rPr sz="4200" b="1" spc="310" dirty="0">
                <a:solidFill>
                  <a:srgbClr val="3C3C3C"/>
                </a:solidFill>
                <a:latin typeface="Palatino Linotype"/>
                <a:cs typeface="Palatino Linotype"/>
              </a:rPr>
              <a:t>eigentlich </a:t>
            </a:r>
            <a:r>
              <a:rPr sz="4200" b="1" spc="145" dirty="0">
                <a:solidFill>
                  <a:srgbClr val="3C3C3C"/>
                </a:solidFill>
                <a:latin typeface="Palatino Linotype"/>
                <a:cs typeface="Palatino Linotype"/>
              </a:rPr>
              <a:t>der</a:t>
            </a:r>
            <a:r>
              <a:rPr sz="4200" b="1" dirty="0">
                <a:solidFill>
                  <a:srgbClr val="3C3C3C"/>
                </a:solidFill>
                <a:latin typeface="Palatino Linotype"/>
                <a:cs typeface="Palatino Linotype"/>
              </a:rPr>
              <a:t>		</a:t>
            </a:r>
            <a:r>
              <a:rPr sz="4200" b="1" spc="260" dirty="0">
                <a:solidFill>
                  <a:srgbClr val="3C3C3C"/>
                </a:solidFill>
                <a:latin typeface="Palatino Linotype"/>
                <a:cs typeface="Palatino Linotype"/>
              </a:rPr>
              <a:t>Druck?</a:t>
            </a:r>
            <a:endParaRPr sz="4200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599" y="-15690"/>
            <a:ext cx="7093873" cy="10287000"/>
          </a:xfrm>
          <a:prstGeom prst="rect">
            <a:avLst/>
          </a:prstGeom>
        </p:spPr>
      </p:pic>
      <p:pic>
        <p:nvPicPr>
          <p:cNvPr id="7" name="Grafik 6" descr="Ein Bild, das Gelände, Dürre, ausgetrockneter See, Natur enthält.&#10;&#10;KI-generierte Inhalte können fehlerhaft sein.">
            <a:extLst>
              <a:ext uri="{FF2B5EF4-FFF2-40B4-BE49-F238E27FC236}">
                <a16:creationId xmlns:a16="http://schemas.microsoft.com/office/drawing/2014/main" id="{8727E6D7-377A-3ED9-6D54-0DC2462D0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4600" cy="1028699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F59F2EA-036E-D5E3-DFF3-EFF27C821763}"/>
              </a:ext>
            </a:extLst>
          </p:cNvPr>
          <p:cNvSpPr txBox="1"/>
          <p:nvPr/>
        </p:nvSpPr>
        <p:spPr>
          <a:xfrm>
            <a:off x="9677400" y="92583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Bild von </a:t>
            </a:r>
            <a:r>
              <a:rPr lang="de-DE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barskefranck</a:t>
            </a:r>
            <a:r>
              <a:rPr lang="de-DE" dirty="0">
                <a:solidFill>
                  <a:schemeClr val="bg1"/>
                </a:solidFill>
              </a:rPr>
              <a:t> auf </a:t>
            </a:r>
            <a:r>
              <a:rPr lang="de-DE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715125" cy="10287000"/>
          </a:xfrm>
          <a:custGeom>
            <a:avLst/>
            <a:gdLst/>
            <a:ahLst/>
            <a:cxnLst/>
            <a:rect l="l" t="t" r="r" b="b"/>
            <a:pathLst>
              <a:path w="6715125" h="10287000">
                <a:moveTo>
                  <a:pt x="67151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715124" y="0"/>
                </a:lnTo>
                <a:lnTo>
                  <a:pt x="6715124" y="10286999"/>
                </a:lnTo>
                <a:close/>
              </a:path>
            </a:pathLst>
          </a:custGeom>
          <a:solidFill>
            <a:srgbClr val="B1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234" y="1706715"/>
            <a:ext cx="3987798" cy="29908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23230" y="6279652"/>
            <a:ext cx="3987798" cy="29908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234" y="6279652"/>
            <a:ext cx="3115467" cy="29908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33568" y="1706715"/>
            <a:ext cx="3918265" cy="29718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5006" y="4403947"/>
            <a:ext cx="4820920" cy="1463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660"/>
              </a:lnSpc>
              <a:spcBef>
                <a:spcPts val="95"/>
              </a:spcBef>
            </a:pPr>
            <a:r>
              <a:rPr sz="4750" spc="405" dirty="0">
                <a:solidFill>
                  <a:srgbClr val="3C3C3C"/>
                </a:solidFill>
                <a:latin typeface="Calibri"/>
                <a:cs typeface="Calibri"/>
              </a:rPr>
              <a:t>Mögliche</a:t>
            </a:r>
            <a:endParaRPr sz="4750">
              <a:latin typeface="Calibri"/>
              <a:cs typeface="Calibri"/>
            </a:endParaRPr>
          </a:p>
          <a:p>
            <a:pPr marL="12700">
              <a:lnSpc>
                <a:spcPts val="5660"/>
              </a:lnSpc>
            </a:pPr>
            <a:r>
              <a:rPr sz="4750" spc="515" dirty="0">
                <a:solidFill>
                  <a:srgbClr val="3C3C3C"/>
                </a:solidFill>
                <a:latin typeface="Calibri"/>
                <a:cs typeface="Calibri"/>
              </a:rPr>
              <a:t>Lösungsansätze</a:t>
            </a:r>
            <a:endParaRPr sz="4750">
              <a:latin typeface="Calibri"/>
              <a:cs typeface="Calibri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7663059" y="1000321"/>
            <a:ext cx="3276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195" algn="l"/>
              </a:tabLst>
            </a:pPr>
            <a:r>
              <a:rPr sz="4000" spc="-445" dirty="0">
                <a:latin typeface="Calibri"/>
                <a:cs typeface="Calibri"/>
              </a:rPr>
              <a:t>1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20" dirty="0">
                <a:latin typeface="Calibri"/>
                <a:cs typeface="Calibri"/>
              </a:rPr>
              <a:t>Hydroponik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3060" y="4783458"/>
            <a:ext cx="4465194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476884" algn="l"/>
                <a:tab pos="1149350" algn="l"/>
                <a:tab pos="2122805" algn="l"/>
              </a:tabLst>
            </a:pPr>
            <a:r>
              <a:rPr sz="4000" spc="30" dirty="0">
                <a:solidFill>
                  <a:srgbClr val="3C3C3C"/>
                </a:solidFill>
                <a:latin typeface="Calibri"/>
                <a:cs typeface="Calibri"/>
              </a:rPr>
              <a:t>3</a:t>
            </a:r>
            <a:r>
              <a:rPr sz="40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4000" spc="310" dirty="0">
                <a:solidFill>
                  <a:srgbClr val="3C3C3C"/>
                </a:solidFill>
                <a:latin typeface="Calibri"/>
                <a:cs typeface="Calibri"/>
              </a:rPr>
              <a:t>KI</a:t>
            </a:r>
            <a:r>
              <a:rPr sz="40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4000" spc="260" dirty="0">
                <a:solidFill>
                  <a:srgbClr val="3C3C3C"/>
                </a:solidFill>
                <a:latin typeface="Calibri"/>
                <a:cs typeface="Calibri"/>
              </a:rPr>
              <a:t>auf</a:t>
            </a:r>
            <a:r>
              <a:rPr sz="40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4000" spc="215" dirty="0">
                <a:solidFill>
                  <a:srgbClr val="3C3C3C"/>
                </a:solidFill>
                <a:latin typeface="Calibri"/>
                <a:cs typeface="Calibri"/>
              </a:rPr>
              <a:t>dem</a:t>
            </a:r>
            <a:r>
              <a:rPr lang="de-DE" sz="4000" spc="2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4000" spc="280" dirty="0">
                <a:solidFill>
                  <a:srgbClr val="3C3C3C"/>
                </a:solidFill>
                <a:latin typeface="Calibri"/>
                <a:cs typeface="Calibri"/>
              </a:rPr>
              <a:t>Acker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61291" y="1000320"/>
            <a:ext cx="27705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0375" algn="l"/>
              </a:tabLst>
            </a:pPr>
            <a:r>
              <a:rPr sz="4000" spc="-50" dirty="0">
                <a:solidFill>
                  <a:srgbClr val="3C3C3C"/>
                </a:solidFill>
                <a:latin typeface="Calibri"/>
                <a:cs typeface="Calibri"/>
              </a:rPr>
              <a:t>2</a:t>
            </a:r>
            <a:r>
              <a:rPr sz="40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4000" spc="340" dirty="0">
                <a:solidFill>
                  <a:srgbClr val="3C3C3C"/>
                </a:solidFill>
                <a:latin typeface="Calibri"/>
                <a:cs typeface="Calibri"/>
              </a:rPr>
              <a:t>Züchtung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98679" y="4783458"/>
            <a:ext cx="3653154" cy="14351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  <a:tabLst>
                <a:tab pos="498475" algn="l"/>
              </a:tabLst>
            </a:pPr>
            <a:r>
              <a:rPr sz="4000" spc="210" dirty="0">
                <a:solidFill>
                  <a:srgbClr val="3C3C3C"/>
                </a:solidFill>
                <a:latin typeface="Calibri"/>
                <a:cs typeface="Calibri"/>
              </a:rPr>
              <a:t>4</a:t>
            </a:r>
            <a:r>
              <a:rPr sz="40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4000" spc="285" dirty="0">
                <a:solidFill>
                  <a:srgbClr val="3C3C3C"/>
                </a:solidFill>
                <a:latin typeface="Calibri"/>
                <a:cs typeface="Calibri"/>
              </a:rPr>
              <a:t>Alternative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000" spc="300" dirty="0">
                <a:solidFill>
                  <a:srgbClr val="3C3C3C"/>
                </a:solidFill>
                <a:latin typeface="Calibri"/>
                <a:cs typeface="Calibri"/>
              </a:rPr>
              <a:t>Proteinquellen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278" y="9834217"/>
            <a:ext cx="11991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ht</a:t>
            </a:r>
            <a:r>
              <a:rPr sz="1200" u="none" spc="-10" dirty="0">
                <a:latin typeface="Arial"/>
                <a:cs typeface="Arial"/>
                <a:hlinkClick r:id="rId6"/>
              </a:rPr>
              <a:t>t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ps://www.swr.de/swrkultur/wissen/1750939043774%2Clandwirtschaft-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kuenstliche-intelligenz-ki-acker-100~_v-16x9@2dL_-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6c42aff4e68b43c7868c3240d3ebfa29867457da</a:t>
            </a:r>
            <a:r>
              <a:rPr sz="1200" u="none" spc="-10" dirty="0">
                <a:latin typeface="Arial"/>
                <a:cs typeface="Arial"/>
                <a:hlinkClick r:id="rId6"/>
              </a:rPr>
              <a:t>.p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n</a:t>
            </a:r>
            <a:r>
              <a:rPr sz="1200" u="none" spc="-10" dirty="0">
                <a:latin typeface="Arial"/>
                <a:cs typeface="Arial"/>
                <a:hlinkClick r:id="rId6"/>
              </a:rPr>
              <a:t>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629775" cy="10287000"/>
          </a:xfrm>
          <a:custGeom>
            <a:avLst/>
            <a:gdLst/>
            <a:ahLst/>
            <a:cxnLst/>
            <a:rect l="l" t="t" r="r" b="b"/>
            <a:pathLst>
              <a:path w="9629775" h="10287000">
                <a:moveTo>
                  <a:pt x="96297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629774" y="0"/>
                </a:lnTo>
                <a:lnTo>
                  <a:pt x="9629774" y="10286999"/>
                </a:lnTo>
                <a:close/>
              </a:path>
            </a:pathLst>
          </a:custGeom>
          <a:solidFill>
            <a:srgbClr val="CCC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6000" y="1715962"/>
            <a:ext cx="7161530" cy="3442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5"/>
              </a:spcBef>
              <a:tabLst>
                <a:tab pos="2459990" algn="l"/>
                <a:tab pos="3329304" algn="l"/>
              </a:tabLst>
            </a:pPr>
            <a:r>
              <a:rPr sz="3600" spc="215" dirty="0">
                <a:solidFill>
                  <a:srgbClr val="3C3C3C"/>
                </a:solidFill>
                <a:latin typeface="Calibri"/>
                <a:cs typeface="Calibri"/>
              </a:rPr>
              <a:t>Formuliert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285" dirty="0">
                <a:solidFill>
                  <a:srgbClr val="3C3C3C"/>
                </a:solidFill>
                <a:latin typeface="Calibri"/>
                <a:cs typeface="Calibri"/>
              </a:rPr>
              <a:t>die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315" dirty="0">
                <a:solidFill>
                  <a:srgbClr val="3C3C3C"/>
                </a:solidFill>
                <a:latin typeface="Calibri"/>
                <a:cs typeface="Calibri"/>
              </a:rPr>
              <a:t>wichtigsten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4280"/>
              </a:lnSpc>
              <a:spcBef>
                <a:spcPts val="155"/>
              </a:spcBef>
              <a:tabLst>
                <a:tab pos="1828164" algn="l"/>
                <a:tab pos="2826385" algn="l"/>
                <a:tab pos="3396615" algn="l"/>
                <a:tab pos="4343400" algn="l"/>
                <a:tab pos="5321300" algn="l"/>
                <a:tab pos="6421755" algn="l"/>
              </a:tabLst>
            </a:pPr>
            <a:r>
              <a:rPr sz="3600" spc="345" dirty="0">
                <a:solidFill>
                  <a:srgbClr val="3C3C3C"/>
                </a:solidFill>
                <a:latin typeface="Calibri"/>
                <a:cs typeface="Calibri"/>
              </a:rPr>
              <a:t>Eigenschaften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180" dirty="0">
                <a:solidFill>
                  <a:srgbClr val="3C3C3C"/>
                </a:solidFill>
                <a:latin typeface="Calibri"/>
                <a:cs typeface="Calibri"/>
              </a:rPr>
              <a:t>von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285" dirty="0">
                <a:solidFill>
                  <a:srgbClr val="3C3C3C"/>
                </a:solidFill>
                <a:latin typeface="Calibri"/>
                <a:cs typeface="Calibri"/>
              </a:rPr>
              <a:t>Pflanzen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225" dirty="0">
                <a:solidFill>
                  <a:srgbClr val="3C3C3C"/>
                </a:solidFill>
                <a:latin typeface="Calibri"/>
                <a:cs typeface="Calibri"/>
              </a:rPr>
              <a:t>der </a:t>
            </a:r>
            <a:r>
              <a:rPr sz="3600" spc="210" dirty="0">
                <a:solidFill>
                  <a:srgbClr val="3C3C3C"/>
                </a:solidFill>
                <a:latin typeface="Calibri"/>
                <a:cs typeface="Calibri"/>
              </a:rPr>
              <a:t>Zukunft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229" dirty="0">
                <a:solidFill>
                  <a:srgbClr val="3C3C3C"/>
                </a:solidFill>
                <a:latin typeface="Calibri"/>
                <a:cs typeface="Calibri"/>
              </a:rPr>
              <a:t>und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305" dirty="0">
                <a:solidFill>
                  <a:srgbClr val="3C3C3C"/>
                </a:solidFill>
                <a:latin typeface="Calibri"/>
                <a:cs typeface="Calibri"/>
              </a:rPr>
              <a:t>begründet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235" dirty="0">
                <a:solidFill>
                  <a:srgbClr val="3C3C3C"/>
                </a:solidFill>
                <a:latin typeface="Calibri"/>
                <a:cs typeface="Calibri"/>
              </a:rPr>
              <a:t>eure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135"/>
              </a:lnSpc>
            </a:pPr>
            <a:r>
              <a:rPr sz="3600" spc="280" dirty="0">
                <a:solidFill>
                  <a:srgbClr val="3C3C3C"/>
                </a:solidFill>
                <a:latin typeface="Calibri"/>
                <a:cs typeface="Calibri"/>
              </a:rPr>
              <a:t>Auswahl.</a:t>
            </a:r>
            <a:endParaRPr sz="3600">
              <a:latin typeface="Calibri"/>
              <a:cs typeface="Calibri"/>
            </a:endParaRPr>
          </a:p>
          <a:p>
            <a:pPr marL="12700" marR="1050925">
              <a:lnSpc>
                <a:spcPts val="4280"/>
              </a:lnSpc>
              <a:spcBef>
                <a:spcPts val="1295"/>
              </a:spcBef>
              <a:tabLst>
                <a:tab pos="1838325" algn="l"/>
                <a:tab pos="3073400" algn="l"/>
                <a:tab pos="4530090" algn="l"/>
                <a:tab pos="5408295" algn="l"/>
              </a:tabLst>
            </a:pPr>
            <a:r>
              <a:rPr sz="3600" spc="280" dirty="0">
                <a:solidFill>
                  <a:srgbClr val="3C3C3C"/>
                </a:solidFill>
                <a:latin typeface="Calibri"/>
                <a:cs typeface="Calibri"/>
              </a:rPr>
              <a:t>Bezieht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280" dirty="0">
                <a:solidFill>
                  <a:srgbClr val="3C3C3C"/>
                </a:solidFill>
                <a:latin typeface="Calibri"/>
                <a:cs typeface="Calibri"/>
              </a:rPr>
              <a:t>euch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375" dirty="0">
                <a:solidFill>
                  <a:srgbClr val="3C3C3C"/>
                </a:solidFill>
                <a:latin typeface="Calibri"/>
                <a:cs typeface="Calibri"/>
              </a:rPr>
              <a:t>dabei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235" dirty="0">
                <a:solidFill>
                  <a:srgbClr val="3C3C3C"/>
                </a:solidFill>
                <a:latin typeface="Calibri"/>
                <a:cs typeface="Calibri"/>
              </a:rPr>
              <a:t>auf</a:t>
            </a:r>
            <a:r>
              <a:rPr sz="3600" dirty="0">
                <a:solidFill>
                  <a:srgbClr val="3C3C3C"/>
                </a:solidFill>
                <a:latin typeface="Calibri"/>
                <a:cs typeface="Calibri"/>
              </a:rPr>
              <a:t>	</a:t>
            </a:r>
            <a:r>
              <a:rPr sz="3600" spc="285" dirty="0">
                <a:solidFill>
                  <a:srgbClr val="3C3C3C"/>
                </a:solidFill>
                <a:latin typeface="Calibri"/>
                <a:cs typeface="Calibri"/>
              </a:rPr>
              <a:t>die </a:t>
            </a:r>
            <a:r>
              <a:rPr sz="3600" spc="250" dirty="0">
                <a:solidFill>
                  <a:srgbClr val="3C3C3C"/>
                </a:solidFill>
                <a:latin typeface="Calibri"/>
                <a:cs typeface="Calibri"/>
              </a:rPr>
              <a:t>Problemkarten.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5798168"/>
            <a:ext cx="974090" cy="1482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2750" spc="125" dirty="0">
                <a:solidFill>
                  <a:srgbClr val="3C3C3C"/>
                </a:solidFill>
                <a:latin typeface="Calibri"/>
                <a:cs typeface="Calibri"/>
              </a:rPr>
              <a:t>Think </a:t>
            </a:r>
            <a:r>
              <a:rPr sz="2750" spc="150" dirty="0">
                <a:solidFill>
                  <a:srgbClr val="3C3C3C"/>
                </a:solidFill>
                <a:latin typeface="Calibri"/>
                <a:cs typeface="Calibri"/>
              </a:rPr>
              <a:t>Pair </a:t>
            </a:r>
            <a:r>
              <a:rPr sz="2750" spc="204" dirty="0">
                <a:solidFill>
                  <a:srgbClr val="3C3C3C"/>
                </a:solidFill>
                <a:latin typeface="Calibri"/>
                <a:cs typeface="Calibri"/>
              </a:rPr>
              <a:t>Share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6331" y="5798168"/>
            <a:ext cx="1858645" cy="9969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620"/>
              </a:spcBef>
              <a:buChar char="-"/>
              <a:tabLst>
                <a:tab pos="238125" algn="l"/>
              </a:tabLst>
            </a:pPr>
            <a:r>
              <a:rPr sz="2750" spc="195" dirty="0">
                <a:solidFill>
                  <a:srgbClr val="3C3C3C"/>
                </a:solidFill>
                <a:latin typeface="Calibri"/>
                <a:cs typeface="Calibri"/>
              </a:rPr>
              <a:t>90</a:t>
            </a:r>
            <a:r>
              <a:rPr sz="2750" spc="2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25" dirty="0">
                <a:solidFill>
                  <a:srgbClr val="3C3C3C"/>
                </a:solidFill>
                <a:latin typeface="Calibri"/>
                <a:cs typeface="Calibri"/>
              </a:rPr>
              <a:t>sek</a:t>
            </a:r>
            <a:endParaRPr sz="275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525"/>
              </a:spcBef>
              <a:buChar char="-"/>
              <a:tabLst>
                <a:tab pos="238125" algn="l"/>
              </a:tabLst>
            </a:pPr>
            <a:r>
              <a:rPr sz="2750" spc="55" dirty="0">
                <a:solidFill>
                  <a:srgbClr val="3C3C3C"/>
                </a:solidFill>
                <a:latin typeface="Calibri"/>
                <a:cs typeface="Calibri"/>
              </a:rPr>
              <a:t>3</a:t>
            </a:r>
            <a:r>
              <a:rPr sz="2750" spc="2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90" dirty="0">
                <a:solidFill>
                  <a:srgbClr val="3C3C3C"/>
                </a:solidFill>
                <a:latin typeface="Calibri"/>
                <a:cs typeface="Calibri"/>
              </a:rPr>
              <a:t>Minuten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55582" y="1397095"/>
            <a:ext cx="3002280" cy="188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Trebuchet MS"/>
                <a:cs typeface="Trebuchet MS"/>
              </a:rPr>
              <a:t>Hitzewellen,</a:t>
            </a:r>
            <a:r>
              <a:rPr sz="2700" spc="175" dirty="0">
                <a:latin typeface="Trebuchet MS"/>
                <a:cs typeface="Trebuchet MS"/>
              </a:rPr>
              <a:t> </a:t>
            </a:r>
            <a:r>
              <a:rPr sz="2700" spc="30" dirty="0">
                <a:latin typeface="Trebuchet MS"/>
                <a:cs typeface="Trebuchet MS"/>
              </a:rPr>
              <a:t>Dürre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85"/>
              </a:spcBef>
            </a:pPr>
            <a:endParaRPr sz="27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5"/>
              </a:spcBef>
            </a:pPr>
            <a:r>
              <a:rPr sz="2700" spc="70" dirty="0">
                <a:latin typeface="Trebuchet MS"/>
                <a:cs typeface="Trebuchet MS"/>
              </a:rPr>
              <a:t>Wasserknappheit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95753" y="1094085"/>
            <a:ext cx="2750185" cy="2663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15700"/>
              </a:lnSpc>
              <a:spcBef>
                <a:spcPts val="100"/>
              </a:spcBef>
            </a:pPr>
            <a:r>
              <a:rPr sz="2700" spc="70" dirty="0">
                <a:latin typeface="Trebuchet MS"/>
                <a:cs typeface="Trebuchet MS"/>
              </a:rPr>
              <a:t>Wachsende </a:t>
            </a:r>
            <a:r>
              <a:rPr sz="2700" spc="55" dirty="0">
                <a:latin typeface="Trebuchet MS"/>
                <a:cs typeface="Trebuchet MS"/>
              </a:rPr>
              <a:t>Weltbevölkerung</a:t>
            </a:r>
            <a:endParaRPr sz="2700">
              <a:latin typeface="Trebuchet MS"/>
              <a:cs typeface="Trebuchet MS"/>
            </a:endParaRPr>
          </a:p>
          <a:p>
            <a:pPr marL="321945" marR="327025" algn="ctr">
              <a:lnSpc>
                <a:spcPct val="115700"/>
              </a:lnSpc>
              <a:spcBef>
                <a:spcPts val="2025"/>
              </a:spcBef>
            </a:pPr>
            <a:r>
              <a:rPr sz="2700" spc="70" dirty="0">
                <a:latin typeface="Trebuchet MS"/>
                <a:cs typeface="Trebuchet MS"/>
              </a:rPr>
              <a:t>Zunehmende </a:t>
            </a:r>
            <a:r>
              <a:rPr sz="2700" spc="110" dirty="0">
                <a:latin typeface="Trebuchet MS"/>
                <a:cs typeface="Trebuchet MS"/>
              </a:rPr>
              <a:t>Pflanzen-</a:t>
            </a:r>
            <a:r>
              <a:rPr sz="2700" spc="-10" dirty="0">
                <a:latin typeface="Trebuchet MS"/>
                <a:cs typeface="Trebuchet MS"/>
              </a:rPr>
              <a:t>krankheiten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1785" y="4208760"/>
            <a:ext cx="232981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40055">
              <a:lnSpc>
                <a:spcPct val="115700"/>
              </a:lnSpc>
              <a:spcBef>
                <a:spcPts val="100"/>
              </a:spcBef>
            </a:pPr>
            <a:r>
              <a:rPr sz="2700" spc="35" dirty="0">
                <a:latin typeface="Trebuchet MS"/>
                <a:cs typeface="Trebuchet MS"/>
              </a:rPr>
              <a:t>Sinkende </a:t>
            </a:r>
            <a:r>
              <a:rPr sz="2700" spc="75" dirty="0">
                <a:latin typeface="Trebuchet MS"/>
                <a:cs typeface="Trebuchet MS"/>
              </a:rPr>
              <a:t>Bodenqualität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38913" y="4208760"/>
            <a:ext cx="266382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430">
              <a:lnSpc>
                <a:spcPct val="115700"/>
              </a:lnSpc>
              <a:spcBef>
                <a:spcPts val="100"/>
              </a:spcBef>
            </a:pPr>
            <a:r>
              <a:rPr sz="2700" spc="45" dirty="0">
                <a:latin typeface="Trebuchet MS"/>
                <a:cs typeface="Trebuchet MS"/>
              </a:rPr>
              <a:t>Steigende</a:t>
            </a:r>
            <a:r>
              <a:rPr sz="2700" spc="35" dirty="0">
                <a:latin typeface="Trebuchet MS"/>
                <a:cs typeface="Trebuchet MS"/>
              </a:rPr>
              <a:t> </a:t>
            </a:r>
            <a:r>
              <a:rPr sz="2700" spc="-10" dirty="0">
                <a:latin typeface="Trebuchet MS"/>
                <a:cs typeface="Trebuchet MS"/>
              </a:rPr>
              <a:t>Preise </a:t>
            </a:r>
            <a:r>
              <a:rPr sz="2700" dirty="0">
                <a:latin typeface="Trebuchet MS"/>
                <a:cs typeface="Trebuchet MS"/>
              </a:rPr>
              <a:t>für</a:t>
            </a:r>
            <a:r>
              <a:rPr sz="2700" spc="80" dirty="0">
                <a:latin typeface="Trebuchet MS"/>
                <a:cs typeface="Trebuchet MS"/>
              </a:rPr>
              <a:t> </a:t>
            </a:r>
            <a:r>
              <a:rPr sz="2700" spc="-10" dirty="0">
                <a:latin typeface="Trebuchet MS"/>
                <a:cs typeface="Trebuchet MS"/>
              </a:rPr>
              <a:t>Lebensmittel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69907" y="5902461"/>
            <a:ext cx="237363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marR="5080" indent="-138430">
              <a:lnSpc>
                <a:spcPct val="115700"/>
              </a:lnSpc>
              <a:spcBef>
                <a:spcPts val="100"/>
              </a:spcBef>
            </a:pPr>
            <a:r>
              <a:rPr sz="2700" spc="65" dirty="0">
                <a:latin typeface="Trebuchet MS"/>
                <a:cs typeface="Trebuchet MS"/>
              </a:rPr>
              <a:t>Nährstoffarme </a:t>
            </a:r>
            <a:r>
              <a:rPr sz="2700" spc="-10" dirty="0">
                <a:latin typeface="Trebuchet MS"/>
                <a:cs typeface="Trebuchet MS"/>
              </a:rPr>
              <a:t>Lebensmittel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83425" y="5902461"/>
            <a:ext cx="237490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692785">
              <a:lnSpc>
                <a:spcPct val="115700"/>
              </a:lnSpc>
              <a:spcBef>
                <a:spcPts val="100"/>
              </a:spcBef>
            </a:pPr>
            <a:r>
              <a:rPr sz="2700" spc="60" dirty="0">
                <a:latin typeface="Trebuchet MS"/>
                <a:cs typeface="Trebuchet MS"/>
              </a:rPr>
              <a:t>Hoher </a:t>
            </a:r>
            <a:r>
              <a:rPr sz="2700" spc="-10" dirty="0">
                <a:latin typeface="Trebuchet MS"/>
                <a:cs typeface="Trebuchet MS"/>
              </a:rPr>
              <a:t>Pestizideinsatz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27219" y="7726147"/>
            <a:ext cx="205867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92735">
              <a:lnSpc>
                <a:spcPct val="115700"/>
              </a:lnSpc>
              <a:spcBef>
                <a:spcPts val="100"/>
              </a:spcBef>
            </a:pPr>
            <a:r>
              <a:rPr sz="2700" spc="100" dirty="0">
                <a:latin typeface="Trebuchet MS"/>
                <a:cs typeface="Trebuchet MS"/>
              </a:rPr>
              <a:t>Zu</a:t>
            </a:r>
            <a:r>
              <a:rPr sz="2700" spc="-5" dirty="0">
                <a:latin typeface="Trebuchet MS"/>
                <a:cs typeface="Trebuchet MS"/>
              </a:rPr>
              <a:t> </a:t>
            </a:r>
            <a:r>
              <a:rPr sz="2700" spc="60" dirty="0">
                <a:latin typeface="Trebuchet MS"/>
                <a:cs typeface="Trebuchet MS"/>
              </a:rPr>
              <a:t>wenig </a:t>
            </a:r>
            <a:r>
              <a:rPr sz="2700" spc="80" dirty="0">
                <a:latin typeface="Trebuchet MS"/>
                <a:cs typeface="Trebuchet MS"/>
              </a:rPr>
              <a:t>Anbaufläche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57554" y="7488022"/>
            <a:ext cx="2026285" cy="145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15700"/>
              </a:lnSpc>
              <a:spcBef>
                <a:spcPts val="100"/>
              </a:spcBef>
            </a:pPr>
            <a:r>
              <a:rPr sz="2700" spc="50" dirty="0">
                <a:latin typeface="Trebuchet MS"/>
                <a:cs typeface="Trebuchet MS"/>
              </a:rPr>
              <a:t>Verlust</a:t>
            </a:r>
            <a:r>
              <a:rPr sz="2700" spc="25" dirty="0">
                <a:latin typeface="Trebuchet MS"/>
                <a:cs typeface="Trebuchet MS"/>
              </a:rPr>
              <a:t> </a:t>
            </a:r>
            <a:r>
              <a:rPr sz="2700" spc="-25" dirty="0">
                <a:latin typeface="Trebuchet MS"/>
                <a:cs typeface="Trebuchet MS"/>
              </a:rPr>
              <a:t>der </a:t>
            </a:r>
            <a:r>
              <a:rPr sz="2700" spc="55" dirty="0">
                <a:latin typeface="Trebuchet MS"/>
                <a:cs typeface="Trebuchet MS"/>
              </a:rPr>
              <a:t>biologischen </a:t>
            </a:r>
            <a:r>
              <a:rPr sz="2700" spc="-10" dirty="0">
                <a:latin typeface="Trebuchet MS"/>
                <a:cs typeface="Trebuchet MS"/>
              </a:rPr>
              <a:t>Vielfalt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412100" y="1028700"/>
            <a:ext cx="6847205" cy="8229600"/>
            <a:chOff x="10412100" y="1028700"/>
            <a:chExt cx="6847205" cy="8229600"/>
          </a:xfrm>
        </p:grpSpPr>
        <p:sp>
          <p:nvSpPr>
            <p:cNvPr id="15" name="object 15"/>
            <p:cNvSpPr/>
            <p:nvPr/>
          </p:nvSpPr>
          <p:spPr>
            <a:xfrm>
              <a:off x="10421620" y="1047762"/>
              <a:ext cx="6828155" cy="8191500"/>
            </a:xfrm>
            <a:custGeom>
              <a:avLst/>
              <a:gdLst/>
              <a:ahLst/>
              <a:cxnLst/>
              <a:rect l="l" t="t" r="r" b="b"/>
              <a:pathLst>
                <a:path w="6828155" h="8191500">
                  <a:moveTo>
                    <a:pt x="6828142" y="0"/>
                  </a:moveTo>
                  <a:lnTo>
                    <a:pt x="3457270" y="0"/>
                  </a:lnTo>
                  <a:lnTo>
                    <a:pt x="0" y="0"/>
                  </a:lnTo>
                  <a:lnTo>
                    <a:pt x="0" y="8191487"/>
                  </a:lnTo>
                  <a:lnTo>
                    <a:pt x="3457270" y="8191487"/>
                  </a:lnTo>
                  <a:lnTo>
                    <a:pt x="6828142" y="8191487"/>
                  </a:lnTo>
                  <a:lnTo>
                    <a:pt x="6828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12100" y="1038224"/>
              <a:ext cx="6847205" cy="8210550"/>
            </a:xfrm>
            <a:custGeom>
              <a:avLst/>
              <a:gdLst/>
              <a:ahLst/>
              <a:cxnLst/>
              <a:rect l="l" t="t" r="r" b="b"/>
              <a:pathLst>
                <a:path w="6847205" h="8210550">
                  <a:moveTo>
                    <a:pt x="9524" y="9524"/>
                  </a:moveTo>
                  <a:lnTo>
                    <a:pt x="9524" y="8201024"/>
                  </a:lnTo>
                </a:path>
                <a:path w="6847205" h="8210550">
                  <a:moveTo>
                    <a:pt x="3466799" y="9524"/>
                  </a:moveTo>
                  <a:lnTo>
                    <a:pt x="3466799" y="8201024"/>
                  </a:lnTo>
                </a:path>
                <a:path w="6847205" h="8210550">
                  <a:moveTo>
                    <a:pt x="6837674" y="9524"/>
                  </a:moveTo>
                  <a:lnTo>
                    <a:pt x="6837674" y="8201024"/>
                  </a:lnTo>
                </a:path>
                <a:path w="6847205" h="8210550">
                  <a:moveTo>
                    <a:pt x="0" y="0"/>
                  </a:moveTo>
                  <a:lnTo>
                    <a:pt x="6847199" y="0"/>
                  </a:lnTo>
                </a:path>
                <a:path w="6847205" h="8210550">
                  <a:moveTo>
                    <a:pt x="0" y="1209674"/>
                  </a:moveTo>
                  <a:lnTo>
                    <a:pt x="6847199" y="1209674"/>
                  </a:lnTo>
                </a:path>
                <a:path w="6847205" h="8210550">
                  <a:moveTo>
                    <a:pt x="0" y="2895599"/>
                  </a:moveTo>
                  <a:lnTo>
                    <a:pt x="6847199" y="2895599"/>
                  </a:lnTo>
                </a:path>
                <a:path w="6847205" h="8210550">
                  <a:moveTo>
                    <a:pt x="0" y="4560724"/>
                  </a:moveTo>
                  <a:lnTo>
                    <a:pt x="6847199" y="4560724"/>
                  </a:lnTo>
                </a:path>
                <a:path w="6847205" h="8210550">
                  <a:moveTo>
                    <a:pt x="0" y="6270112"/>
                  </a:moveTo>
                  <a:lnTo>
                    <a:pt x="6847199" y="6270112"/>
                  </a:lnTo>
                </a:path>
                <a:path w="6847205" h="8210550">
                  <a:moveTo>
                    <a:pt x="0" y="8210549"/>
                  </a:moveTo>
                  <a:lnTo>
                    <a:pt x="6847199" y="821054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39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10286999"/>
                  </a:lnTo>
                  <a:close/>
                </a:path>
              </a:pathLst>
            </a:custGeom>
            <a:solidFill>
              <a:srgbClr val="F1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6862" y="1028699"/>
              <a:ext cx="6172199" cy="82295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7011" y="4963952"/>
            <a:ext cx="123825" cy="123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025510" y="4726196"/>
            <a:ext cx="3685540" cy="9969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750" spc="185" dirty="0">
                <a:solidFill>
                  <a:srgbClr val="3C3C3C"/>
                </a:solidFill>
                <a:latin typeface="Calibri"/>
                <a:cs typeface="Calibri"/>
              </a:rPr>
              <a:t>Was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70" dirty="0">
                <a:solidFill>
                  <a:srgbClr val="3C3C3C"/>
                </a:solidFill>
                <a:latin typeface="Calibri"/>
                <a:cs typeface="Calibri"/>
              </a:rPr>
              <a:t>kennt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80" dirty="0">
                <a:solidFill>
                  <a:srgbClr val="3C3C3C"/>
                </a:solidFill>
                <a:latin typeface="Calibri"/>
                <a:cs typeface="Calibri"/>
              </a:rPr>
              <a:t>ihr?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750" spc="185" dirty="0">
                <a:solidFill>
                  <a:srgbClr val="3C3C3C"/>
                </a:solidFill>
                <a:latin typeface="Calibri"/>
                <a:cs typeface="Calibri"/>
              </a:rPr>
              <a:t>Was</a:t>
            </a:r>
            <a:r>
              <a:rPr sz="2750" spc="21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60" dirty="0">
                <a:solidFill>
                  <a:srgbClr val="3C3C3C"/>
                </a:solidFill>
                <a:latin typeface="Calibri"/>
                <a:cs typeface="Calibri"/>
              </a:rPr>
              <a:t>esst</a:t>
            </a:r>
            <a:r>
              <a:rPr sz="2750" spc="22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05" dirty="0">
                <a:solidFill>
                  <a:srgbClr val="3C3C3C"/>
                </a:solidFill>
                <a:latin typeface="Calibri"/>
                <a:cs typeface="Calibri"/>
              </a:rPr>
              <a:t>ihr</a:t>
            </a:r>
            <a:r>
              <a:rPr sz="2750" spc="2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750" spc="125" dirty="0">
                <a:solidFill>
                  <a:srgbClr val="3C3C3C"/>
                </a:solidFill>
                <a:latin typeface="Calibri"/>
                <a:cs typeface="Calibri"/>
              </a:rPr>
              <a:t>freiwillig?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7011" y="5449727"/>
            <a:ext cx="123825" cy="123824"/>
          </a:xfrm>
          <a:prstGeom prst="rect">
            <a:avLst/>
          </a:prstGeom>
        </p:spPr>
      </p:pic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10428561" y="3309327"/>
            <a:ext cx="5478145" cy="739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15440" algn="l"/>
                <a:tab pos="3108960" algn="l"/>
              </a:tabLst>
            </a:pPr>
            <a:r>
              <a:rPr sz="4650" spc="390" dirty="0">
                <a:latin typeface="Calibri"/>
                <a:cs typeface="Calibri"/>
              </a:rPr>
              <a:t>Jetzt</a:t>
            </a:r>
            <a:r>
              <a:rPr sz="4650" dirty="0">
                <a:latin typeface="Calibri"/>
                <a:cs typeface="Calibri"/>
              </a:rPr>
              <a:t>	</a:t>
            </a:r>
            <a:r>
              <a:rPr sz="4650" spc="340" dirty="0">
                <a:latin typeface="Calibri"/>
                <a:cs typeface="Calibri"/>
              </a:rPr>
              <a:t>wird</a:t>
            </a:r>
            <a:r>
              <a:rPr sz="4650" dirty="0">
                <a:latin typeface="Calibri"/>
                <a:cs typeface="Calibri"/>
              </a:rPr>
              <a:t>	</a:t>
            </a:r>
            <a:r>
              <a:rPr sz="4650" spc="350" dirty="0">
                <a:latin typeface="Calibri"/>
                <a:cs typeface="Calibri"/>
              </a:rPr>
              <a:t>probiert</a:t>
            </a:r>
            <a:endParaRPr sz="4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51635" y="1422801"/>
              <a:ext cx="14984730" cy="7441565"/>
            </a:xfrm>
            <a:custGeom>
              <a:avLst/>
              <a:gdLst/>
              <a:ahLst/>
              <a:cxnLst/>
              <a:rect l="l" t="t" r="r" b="b"/>
              <a:pathLst>
                <a:path w="14984730" h="7441565">
                  <a:moveTo>
                    <a:pt x="14984728" y="7441395"/>
                  </a:moveTo>
                  <a:lnTo>
                    <a:pt x="0" y="7441395"/>
                  </a:lnTo>
                  <a:lnTo>
                    <a:pt x="0" y="0"/>
                  </a:lnTo>
                  <a:lnTo>
                    <a:pt x="14984728" y="0"/>
                  </a:lnTo>
                  <a:lnTo>
                    <a:pt x="14984728" y="74413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/>
          <p:nvPr/>
        </p:nvSpPr>
        <p:spPr>
          <a:xfrm>
            <a:off x="2712041" y="3353103"/>
            <a:ext cx="12863830" cy="947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50" spc="-340" dirty="0">
                <a:solidFill>
                  <a:srgbClr val="3C3C3C"/>
                </a:solidFill>
                <a:latin typeface="Palatino Linotype"/>
                <a:cs typeface="Palatino Linotype"/>
              </a:rPr>
              <a:t>Pflanzen</a:t>
            </a:r>
            <a:r>
              <a:rPr sz="6050" spc="-18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6050" spc="-380" dirty="0">
                <a:solidFill>
                  <a:srgbClr val="3C3C3C"/>
                </a:solidFill>
                <a:latin typeface="Palatino Linotype"/>
                <a:cs typeface="Palatino Linotype"/>
              </a:rPr>
              <a:t>verändern</a:t>
            </a:r>
            <a:r>
              <a:rPr sz="6050" spc="-18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6050" spc="-509" dirty="0">
                <a:solidFill>
                  <a:srgbClr val="3C3C3C"/>
                </a:solidFill>
                <a:latin typeface="Palatino Linotype"/>
                <a:cs typeface="Palatino Linotype"/>
              </a:rPr>
              <a:t>als</a:t>
            </a:r>
            <a:r>
              <a:rPr sz="6050" spc="-185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6050" spc="-254" dirty="0">
                <a:solidFill>
                  <a:srgbClr val="3C3C3C"/>
                </a:solidFill>
                <a:latin typeface="Palatino Linotype"/>
                <a:cs typeface="Palatino Linotype"/>
              </a:rPr>
              <a:t>mögliche</a:t>
            </a:r>
            <a:r>
              <a:rPr sz="6050" spc="-180" dirty="0">
                <a:solidFill>
                  <a:srgbClr val="3C3C3C"/>
                </a:solidFill>
                <a:latin typeface="Palatino Linotype"/>
                <a:cs typeface="Palatino Linotype"/>
              </a:rPr>
              <a:t> </a:t>
            </a:r>
            <a:r>
              <a:rPr sz="6050" spc="-370" dirty="0">
                <a:solidFill>
                  <a:srgbClr val="3C3C3C"/>
                </a:solidFill>
                <a:latin typeface="Palatino Linotype"/>
                <a:cs typeface="Palatino Linotype"/>
              </a:rPr>
              <a:t>Lösung?!</a:t>
            </a:r>
            <a:endParaRPr sz="605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6990" marR="5080" indent="-1304925">
              <a:lnSpc>
                <a:spcPct val="115599"/>
              </a:lnSpc>
              <a:spcBef>
                <a:spcPts val="100"/>
              </a:spcBef>
              <a:tabLst>
                <a:tab pos="1118235" algn="l"/>
                <a:tab pos="2713355" algn="l"/>
                <a:tab pos="3500754" algn="l"/>
                <a:tab pos="3530600" algn="l"/>
                <a:tab pos="4655185" algn="l"/>
                <a:tab pos="5022215" algn="l"/>
                <a:tab pos="5064125" algn="l"/>
                <a:tab pos="5944235" algn="l"/>
                <a:tab pos="6128385" algn="l"/>
                <a:tab pos="6849745" algn="l"/>
                <a:tab pos="6995159" algn="l"/>
                <a:tab pos="9184640" algn="l"/>
                <a:tab pos="9299575" algn="l"/>
              </a:tabLst>
            </a:pPr>
            <a:r>
              <a:rPr sz="4000" spc="300" dirty="0"/>
              <a:t>Die</a:t>
            </a:r>
            <a:r>
              <a:rPr sz="4000" dirty="0"/>
              <a:t>	</a:t>
            </a:r>
            <a:r>
              <a:rPr sz="4000" spc="365" dirty="0"/>
              <a:t>Frage</a:t>
            </a:r>
            <a:r>
              <a:rPr sz="4000" dirty="0"/>
              <a:t>	</a:t>
            </a:r>
            <a:r>
              <a:rPr sz="4000" spc="250" dirty="0"/>
              <a:t>ist</a:t>
            </a:r>
            <a:r>
              <a:rPr sz="4000" dirty="0"/>
              <a:t>	</a:t>
            </a:r>
            <a:r>
              <a:rPr sz="4000" spc="254" dirty="0"/>
              <a:t>nicht,</a:t>
            </a:r>
            <a:r>
              <a:rPr sz="4000" dirty="0"/>
              <a:t>		</a:t>
            </a:r>
            <a:r>
              <a:rPr sz="4000" spc="250" dirty="0"/>
              <a:t>OB</a:t>
            </a:r>
            <a:r>
              <a:rPr sz="4000" dirty="0"/>
              <a:t>	</a:t>
            </a:r>
            <a:r>
              <a:rPr sz="4000" spc="215" dirty="0"/>
              <a:t>wir</a:t>
            </a:r>
            <a:r>
              <a:rPr sz="4000" dirty="0"/>
              <a:t>		</a:t>
            </a:r>
            <a:r>
              <a:rPr sz="4000" spc="315" dirty="0"/>
              <a:t>Pflanzen</a:t>
            </a:r>
            <a:r>
              <a:rPr sz="4000" dirty="0"/>
              <a:t>		</a:t>
            </a:r>
            <a:r>
              <a:rPr sz="4000" spc="305" dirty="0"/>
              <a:t>verändern, </a:t>
            </a:r>
            <a:r>
              <a:rPr sz="4000" spc="335" dirty="0"/>
              <a:t>sondern</a:t>
            </a:r>
            <a:r>
              <a:rPr sz="4000" dirty="0"/>
              <a:t>		</a:t>
            </a:r>
            <a:r>
              <a:rPr sz="4000" spc="229" dirty="0"/>
              <a:t>WIE</a:t>
            </a:r>
            <a:r>
              <a:rPr sz="4000" dirty="0"/>
              <a:t>	</a:t>
            </a:r>
            <a:r>
              <a:rPr sz="4000" spc="80" dirty="0"/>
              <a:t>-</a:t>
            </a:r>
            <a:r>
              <a:rPr sz="4000" dirty="0"/>
              <a:t>	</a:t>
            </a:r>
            <a:r>
              <a:rPr sz="4000" spc="254" dirty="0"/>
              <a:t>und</a:t>
            </a:r>
            <a:r>
              <a:rPr sz="4000" dirty="0"/>
              <a:t>		</a:t>
            </a:r>
            <a:r>
              <a:rPr sz="4000" spc="200" dirty="0"/>
              <a:t>zu</a:t>
            </a:r>
            <a:r>
              <a:rPr sz="4000" dirty="0"/>
              <a:t>	</a:t>
            </a:r>
            <a:r>
              <a:rPr sz="4000" spc="275" dirty="0"/>
              <a:t>welchem</a:t>
            </a:r>
            <a:r>
              <a:rPr sz="4000" dirty="0"/>
              <a:t>	</a:t>
            </a:r>
            <a:r>
              <a:rPr sz="4000" spc="265" dirty="0"/>
              <a:t>Zweck.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876</Words>
  <Application>Microsoft Office PowerPoint</Application>
  <PresentationFormat>Benutzerdefiniert</PresentationFormat>
  <Paragraphs>121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Palatino Linotype</vt:lpstr>
      <vt:lpstr>Trebuchet MS</vt:lpstr>
      <vt:lpstr>Office Theme</vt:lpstr>
      <vt:lpstr>PowerPoint-Präsentation</vt:lpstr>
      <vt:lpstr>Gentechnik im Essen - woran denke ich?</vt:lpstr>
      <vt:lpstr>Gentechnik im Essen - woran denke ich?</vt:lpstr>
      <vt:lpstr>Wie denke ich AKTUELL über Gentechnik im Essen?</vt:lpstr>
      <vt:lpstr>PowerPoint-Präsentation</vt:lpstr>
      <vt:lpstr>1 Hydroponik</vt:lpstr>
      <vt:lpstr>PowerPoint-Präsentation</vt:lpstr>
      <vt:lpstr>Jetzt wird probiert</vt:lpstr>
      <vt:lpstr>PowerPoint-Präsentation</vt:lpstr>
      <vt:lpstr>Gentechnik im Essen - woran denke ich?</vt:lpstr>
      <vt:lpstr>PowerPoint-Präsentation</vt:lpstr>
      <vt:lpstr>Line-up - Meine Meinung zu Gentechnik im Essen</vt:lpstr>
      <vt:lpstr>PowerPoint-Präsentation</vt:lpstr>
      <vt:lpstr>PowerPoint-Präsentation</vt:lpstr>
      <vt:lpstr>Gentechnik auf Social Media</vt:lpstr>
      <vt:lpstr>1. Ordnet die Zitate: pro / contra / unklar</vt:lpstr>
      <vt:lpstr>Wie argumentieren diese Akteur*innen?</vt:lpstr>
      <vt:lpstr>PowerPoint-Präsentation</vt:lpstr>
      <vt:lpstr>Exkursion an die Uni Bonn</vt:lpstr>
      <vt:lpstr>Line-up - Meine Meinung zu Gentechnik im Essen</vt:lpstr>
      <vt:lpstr>PowerPoint-Präsentation</vt:lpstr>
      <vt:lpstr>“Gentechnik ist notwendig, um die Weltbevölkerung in Zukunft zu ernähren.”</vt:lpstr>
      <vt:lpstr>Schreibe dein Thema oder deine Idee auf</vt:lpstr>
      <vt:lpstr>PowerPoint-Präsentation</vt:lpstr>
      <vt:lpstr>Entwickelt zu zweit oder zu dritt ein Skript für ein TikTok-Video (60–120 sek)</vt:lpstr>
      <vt:lpstr>Speeddiskussion</vt:lpstr>
      <vt:lpstr>1. Wie habe ich vor zwei Wochen über Gentechnik gedacht?</vt:lpstr>
      <vt:lpstr>Wie habe ich vor zwei Wochen über Gentechnik gedacht?</vt:lpstr>
      <vt:lpstr>Line-up - Meine Meinung zu Gentechnik im Essen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Zukunft auf dem Teller - Gentechnik</dc:title>
  <dc:creator>Lisa</dc:creator>
  <cp:keywords>DAG84WEjQns,BAD6LzzUlOg,0</cp:keywords>
  <cp:lastModifiedBy>Rosi Stolz</cp:lastModifiedBy>
  <cp:revision>1</cp:revision>
  <dcterms:created xsi:type="dcterms:W3CDTF">2026-06-24T09:26:41Z</dcterms:created>
  <dcterms:modified xsi:type="dcterms:W3CDTF">2026-06-24T10:19:16Z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2026-01-02T00:00:00Z</vt:filetime>
  </property>
  <property fmtid="{D5CDD505-2E9C-101B-9397-08002B2CF9AE}" pid="3" name="Creator">
    <vt:lpwstr>Canva</vt:lpwstr>
  </property>
  <property fmtid="{D5CDD505-2E9C-101B-9397-08002B2CF9AE}" pid="4" name="LastSaved">
    <vt:filetime>2026-06-24T00:00:00Z</vt:filetime>
  </property>
  <property fmtid="{D5CDD505-2E9C-101B-9397-08002B2CF9AE}" pid="5" name="Producer">
    <vt:lpwstr>Canva</vt:lpwstr>
  </property>
</Properties>
</file>